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295" r:id="rId2"/>
    <p:sldId id="309" r:id="rId3"/>
    <p:sldId id="299" r:id="rId4"/>
    <p:sldId id="269" r:id="rId5"/>
    <p:sldId id="307" r:id="rId6"/>
    <p:sldId id="305" r:id="rId7"/>
    <p:sldId id="304" r:id="rId8"/>
    <p:sldId id="306" r:id="rId9"/>
    <p:sldId id="301" r:id="rId10"/>
    <p:sldId id="298" r:id="rId11"/>
    <p:sldId id="303" r:id="rId12"/>
    <p:sldId id="297" r:id="rId13"/>
    <p:sldId id="342" r:id="rId14"/>
    <p:sldId id="308" r:id="rId15"/>
    <p:sldId id="300" r:id="rId16"/>
    <p:sldId id="310" r:id="rId17"/>
    <p:sldId id="271" r:id="rId18"/>
    <p:sldId id="273" r:id="rId19"/>
    <p:sldId id="277" r:id="rId20"/>
    <p:sldId id="278" r:id="rId21"/>
    <p:sldId id="280" r:id="rId22"/>
    <p:sldId id="312" r:id="rId23"/>
    <p:sldId id="314" r:id="rId24"/>
    <p:sldId id="317" r:id="rId25"/>
    <p:sldId id="318" r:id="rId26"/>
    <p:sldId id="349" r:id="rId27"/>
    <p:sldId id="350" r:id="rId28"/>
    <p:sldId id="324" r:id="rId29"/>
    <p:sldId id="325" r:id="rId30"/>
    <p:sldId id="326" r:id="rId31"/>
    <p:sldId id="345" r:id="rId32"/>
    <p:sldId id="346" r:id="rId33"/>
    <p:sldId id="351" r:id="rId34"/>
    <p:sldId id="315" r:id="rId35"/>
    <p:sldId id="316" r:id="rId36"/>
    <p:sldId id="319" r:id="rId37"/>
    <p:sldId id="344" r:id="rId38"/>
    <p:sldId id="347" r:id="rId39"/>
    <p:sldId id="352" r:id="rId40"/>
    <p:sldId id="321" r:id="rId41"/>
    <p:sldId id="328" r:id="rId42"/>
    <p:sldId id="329" r:id="rId43"/>
    <p:sldId id="330" r:id="rId44"/>
    <p:sldId id="331" r:id="rId45"/>
    <p:sldId id="332" r:id="rId46"/>
    <p:sldId id="333" r:id="rId47"/>
    <p:sldId id="334" r:id="rId48"/>
    <p:sldId id="335"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D0CE"/>
    <a:srgbClr val="FFFFCC"/>
    <a:srgbClr val="E7F6FF"/>
    <a:srgbClr val="CCE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68" autoAdjust="0"/>
  </p:normalViewPr>
  <p:slideViewPr>
    <p:cSldViewPr>
      <p:cViewPr varScale="1">
        <p:scale>
          <a:sx n="83" d="100"/>
          <a:sy n="83" d="100"/>
        </p:scale>
        <p:origin x="-118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28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F2593E-1C36-4231-9E73-6E3151CBC732}" type="datetimeFigureOut">
              <a:rPr lang="en-US" smtClean="0"/>
              <a:pPr/>
              <a:t>7/21/2011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90E9AA-714A-4103-9581-7FF623C8118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90E9AA-714A-4103-9581-7FF623C81180}"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90E9AA-714A-4103-9581-7FF623C81180}"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6" name="Rectangle 20"/>
          <p:cNvSpPr>
            <a:spLocks noGrp="1"/>
          </p:cNvSpPr>
          <p:nvPr>
            <p:ph type="ctrTitle"/>
          </p:nvPr>
        </p:nvSpPr>
        <p:spPr>
          <a:xfrm>
            <a:off x="685800" y="990601"/>
            <a:ext cx="7772400" cy="2609850"/>
          </a:xfrm>
        </p:spPr>
        <p:txBody>
          <a:bodyPr anchor="b" anchorCtr="0">
            <a:noAutofit/>
            <a:scene3d>
              <a:camera prst="orthographicFront"/>
              <a:lightRig rig="soft" dir="t">
                <a:rot lat="0" lon="0" rev="2100000"/>
              </a:lightRig>
            </a:scene3d>
            <a:sp3d prstMaterial="matte">
              <a:bevelT w="38100" h="38100"/>
              <a:contourClr>
                <a:srgbClr val="FFFFFF"/>
              </a:contourClr>
            </a:sp3d>
          </a:bodyPr>
          <a:lstStyle>
            <a:lvl1pPr algn="ctr">
              <a:defRPr lang="en-US" sz="5800" dirty="0" smtClean="0">
                <a:ln w="9525">
                  <a:noFill/>
                </a:ln>
                <a:effectLst>
                  <a:outerShdw blurRad="50800" dist="38100" dir="8220000" algn="tl" rotWithShape="0">
                    <a:srgbClr val="000000">
                      <a:alpha val="40000"/>
                    </a:srgbClr>
                  </a:outerShdw>
                </a:effectLst>
              </a:defRPr>
            </a:lvl1pPr>
          </a:lstStyle>
          <a:p>
            <a:r>
              <a:rPr lang="en-US" smtClean="0"/>
              <a:t>Click to edit Master title style</a:t>
            </a:r>
            <a:endParaRPr lang="en-US" dirty="0"/>
          </a:p>
        </p:txBody>
      </p:sp>
      <p:sp>
        <p:nvSpPr>
          <p:cNvPr id="24" name="Rectangle 26"/>
          <p:cNvSpPr>
            <a:spLocks noGrp="1"/>
          </p:cNvSpPr>
          <p:nvPr>
            <p:ph type="subTitle" idx="1"/>
          </p:nvPr>
        </p:nvSpPr>
        <p:spPr>
          <a:xfrm>
            <a:off x="1371600" y="3657600"/>
            <a:ext cx="6400800" cy="1967089"/>
          </a:xfrm>
        </p:spPr>
        <p:txBody>
          <a:bodyPr>
            <a:normAutofit/>
          </a:bodyPr>
          <a:lstStyle>
            <a:lvl1pPr marL="0" indent="0" algn="ctr">
              <a:buNone/>
              <a:defRPr lang="en-US" sz="3000" b="0">
                <a:solidFill>
                  <a:schemeClr val="tx2"/>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18" name="Rectangle 6"/>
          <p:cNvSpPr>
            <a:spLocks noGrp="1"/>
          </p:cNvSpPr>
          <p:nvPr>
            <p:ph type="dt" sz="half" idx="10"/>
          </p:nvPr>
        </p:nvSpPr>
        <p:spPr/>
        <p:txBody>
          <a:bodyPr/>
          <a:lstStyle>
            <a:lvl1pPr>
              <a:defRPr lang="en-US" smtClean="0"/>
            </a:lvl1pPr>
          </a:lstStyle>
          <a:p>
            <a:fld id="{26C3EB69-824A-45B3-8BD2-1B0FF4C462C3}" type="datetimeFigureOut">
              <a:rPr lang="en-US" smtClean="0"/>
              <a:pPr/>
              <a:t>7/21/2011</a:t>
            </a:fld>
            <a:endParaRPr lang="en-US"/>
          </a:p>
        </p:txBody>
      </p:sp>
      <p:sp>
        <p:nvSpPr>
          <p:cNvPr id="9" name="Rectangle 14"/>
          <p:cNvSpPr>
            <a:spLocks noGrp="1"/>
          </p:cNvSpPr>
          <p:nvPr>
            <p:ph type="sldNum" sz="quarter" idx="11"/>
          </p:nvPr>
        </p:nvSpPr>
        <p:spPr/>
        <p:txBody>
          <a:bodyPr/>
          <a:lstStyle>
            <a:lvl1pPr>
              <a:defRPr lang="en-US" smtClean="0"/>
            </a:lvl1pPr>
          </a:lstStyle>
          <a:p>
            <a:fld id="{D2E837C5-B7D2-4B1D-9FC6-E1074D7628B3}" type="slidenum">
              <a:rPr lang="en-US" smtClean="0"/>
              <a:pPr/>
              <a:t>‹#›</a:t>
            </a:fld>
            <a:endParaRPr lang="en-US"/>
          </a:p>
        </p:txBody>
      </p:sp>
      <p:sp>
        <p:nvSpPr>
          <p:cNvPr id="25" name="Rectangle 27"/>
          <p:cNvSpPr>
            <a:spLocks noGrp="1"/>
          </p:cNvSpPr>
          <p:nvPr>
            <p:ph type="ftr" sz="quarter" idx="12"/>
          </p:nvPr>
        </p:nvSpPr>
        <p:spPr/>
        <p:txBody>
          <a:bodyPr/>
          <a:lstStyle>
            <a:lvl1pPr>
              <a:defRPr lang="en-US" smtClean="0"/>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n-US" smtClean="0"/>
              <a:t>Click to edit Master title style</a:t>
            </a:r>
            <a:endParaRPr lang="en-US"/>
          </a:p>
        </p:txBody>
      </p:sp>
      <p:sp>
        <p:nvSpPr>
          <p:cNvPr id="3" name="Rectangle 3"/>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p:cNvSpPr>
          <p:nvPr>
            <p:ph type="dt" sz="half" idx="10"/>
          </p:nvPr>
        </p:nvSpPr>
        <p:spPr/>
        <p:txBody>
          <a:bodyPr/>
          <a:lstStyle/>
          <a:p>
            <a:fld id="{26C3EB69-824A-45B3-8BD2-1B0FF4C462C3}" type="datetimeFigureOut">
              <a:rPr lang="en-US" smtClean="0"/>
              <a:pPr/>
              <a:t>7/21/2011</a:t>
            </a:fld>
            <a:endParaRPr lang="en-US"/>
          </a:p>
        </p:txBody>
      </p:sp>
      <p:sp>
        <p:nvSpPr>
          <p:cNvPr id="5" name="Rectangle 5"/>
          <p:cNvSpPr>
            <a:spLocks noGrp="1"/>
          </p:cNvSpPr>
          <p:nvPr>
            <p:ph type="ftr" sz="quarter" idx="11"/>
          </p:nvPr>
        </p:nvSpPr>
        <p:spPr/>
        <p:txBody>
          <a:bodyPr/>
          <a:lstStyle/>
          <a:p>
            <a:endParaRPr lang="en-US"/>
          </a:p>
        </p:txBody>
      </p:sp>
      <p:sp>
        <p:nvSpPr>
          <p:cNvPr id="6" name="Rectangle 6"/>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Rectangle 2"/>
          <p:cNvSpPr>
            <a:spLocks noGrp="1"/>
          </p:cNvSpPr>
          <p:nvPr>
            <p:ph type="title"/>
          </p:nvPr>
        </p:nvSpPr>
        <p:spPr>
          <a:xfrm>
            <a:off x="722313" y="2685391"/>
            <a:ext cx="7772400" cy="3112843"/>
          </a:xfrm>
        </p:spPr>
        <p:txBody>
          <a:bodyPr anchor="t">
            <a:normAutofit/>
          </a:bodyPr>
          <a:lstStyle>
            <a:lvl1pPr algn="ctr">
              <a:buNone/>
              <a:defRPr lang="en-US" sz="6000" b="1" dirty="0">
                <a:solidFill>
                  <a:schemeClr val="tx2">
                    <a:shade val="85000"/>
                    <a:satMod val="150000"/>
                  </a:schemeClr>
                </a:solidFill>
              </a:defRPr>
            </a:lvl1pPr>
          </a:lstStyle>
          <a:p>
            <a:r>
              <a:rPr lang="en-US" smtClean="0"/>
              <a:t>Click to edit Master title style</a:t>
            </a:r>
            <a:endParaRPr lang="en-US" dirty="0"/>
          </a:p>
        </p:txBody>
      </p:sp>
      <p:sp>
        <p:nvSpPr>
          <p:cNvPr id="3" name="Rectangle 3"/>
          <p:cNvSpPr>
            <a:spLocks noGrp="1"/>
          </p:cNvSpPr>
          <p:nvPr>
            <p:ph type="body" idx="1"/>
          </p:nvPr>
        </p:nvSpPr>
        <p:spPr>
          <a:xfrm>
            <a:off x="722313" y="1128932"/>
            <a:ext cx="7772400" cy="1509712"/>
          </a:xfrm>
        </p:spPr>
        <p:txBody>
          <a:bodyPr anchor="b">
            <a:normAutofit/>
          </a:bodyPr>
          <a:lstStyle>
            <a:lvl1pPr algn="ctr">
              <a:buNone/>
              <a:defRPr lang="en-US" sz="2400" b="0" smtClean="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Rectangle 4"/>
          <p:cNvSpPr>
            <a:spLocks noGrp="1"/>
          </p:cNvSpPr>
          <p:nvPr>
            <p:ph type="dt" sz="half" idx="10"/>
          </p:nvPr>
        </p:nvSpPr>
        <p:spPr/>
        <p:txBody>
          <a:bodyPr/>
          <a:lstStyle/>
          <a:p>
            <a:fld id="{26C3EB69-824A-45B3-8BD2-1B0FF4C462C3}" type="datetimeFigureOut">
              <a:rPr lang="en-US" smtClean="0"/>
              <a:pPr/>
              <a:t>7/21/2011</a:t>
            </a:fld>
            <a:endParaRPr lang="en-US"/>
          </a:p>
        </p:txBody>
      </p:sp>
      <p:sp>
        <p:nvSpPr>
          <p:cNvPr id="5" name="Rectangle 5"/>
          <p:cNvSpPr>
            <a:spLocks noGrp="1"/>
          </p:cNvSpPr>
          <p:nvPr>
            <p:ph type="ftr" sz="quarter" idx="11"/>
          </p:nvPr>
        </p:nvSpPr>
        <p:spPr/>
        <p:txBody>
          <a:bodyPr/>
          <a:lstStyle/>
          <a:p>
            <a:endParaRPr lang="en-US"/>
          </a:p>
        </p:txBody>
      </p:sp>
      <p:sp>
        <p:nvSpPr>
          <p:cNvPr id="6" name="Rectangle 6"/>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a:p>
        </p:txBody>
      </p:sp>
      <p:sp>
        <p:nvSpPr>
          <p:cNvPr id="3" name="Rectangl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p:cNvSpPr>
          <p:nvPr>
            <p:ph type="dt" sz="half" idx="10"/>
          </p:nvPr>
        </p:nvSpPr>
        <p:spPr/>
        <p:txBody>
          <a:bodyPr/>
          <a:lstStyle/>
          <a:p>
            <a:fld id="{26C3EB69-824A-45B3-8BD2-1B0FF4C462C3}" type="datetimeFigureOut">
              <a:rPr lang="en-US" smtClean="0"/>
              <a:pPr/>
              <a:t>7/21/2011</a:t>
            </a:fld>
            <a:endParaRPr lang="en-US"/>
          </a:p>
        </p:txBody>
      </p:sp>
      <p:sp>
        <p:nvSpPr>
          <p:cNvPr id="6" name="Rectangle 5"/>
          <p:cNvSpPr>
            <a:spLocks noGrp="1"/>
          </p:cNvSpPr>
          <p:nvPr>
            <p:ph type="ftr" sz="quarter" idx="11"/>
          </p:nvPr>
        </p:nvSpPr>
        <p:spPr/>
        <p:txBody>
          <a:bodyPr/>
          <a:lstStyle/>
          <a:p>
            <a:endParaRPr lang="en-US"/>
          </a:p>
        </p:txBody>
      </p:sp>
      <p:sp>
        <p:nvSpPr>
          <p:cNvPr id="7" name="Rectangle 6"/>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Rectangle 2"/>
          <p:cNvSpPr>
            <a:spLocks noGrp="1"/>
          </p:cNvSpPr>
          <p:nvPr>
            <p:ph type="body" idx="1"/>
          </p:nvPr>
        </p:nvSpPr>
        <p:spPr>
          <a:xfrm>
            <a:off x="457200" y="1535113"/>
            <a:ext cx="4040188"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Rectangl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p:cNvSpPr>
          <p:nvPr>
            <p:ph type="body" sz="quarter" idx="3"/>
          </p:nvPr>
        </p:nvSpPr>
        <p:spPr>
          <a:xfrm>
            <a:off x="4645025" y="1535113"/>
            <a:ext cx="4041775"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Rectangl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p:cNvSpPr>
          <p:nvPr>
            <p:ph type="dt" sz="half" idx="10"/>
          </p:nvPr>
        </p:nvSpPr>
        <p:spPr/>
        <p:txBody>
          <a:bodyPr/>
          <a:lstStyle/>
          <a:p>
            <a:fld id="{26C3EB69-824A-45B3-8BD2-1B0FF4C462C3}" type="datetimeFigureOut">
              <a:rPr lang="en-US" smtClean="0"/>
              <a:pPr/>
              <a:t>7/21/2011</a:t>
            </a:fld>
            <a:endParaRPr lang="en-US"/>
          </a:p>
        </p:txBody>
      </p:sp>
      <p:sp>
        <p:nvSpPr>
          <p:cNvPr id="8" name="Rectangle 7"/>
          <p:cNvSpPr>
            <a:spLocks noGrp="1"/>
          </p:cNvSpPr>
          <p:nvPr>
            <p:ph type="ftr" sz="quarter" idx="11"/>
          </p:nvPr>
        </p:nvSpPr>
        <p:spPr/>
        <p:txBody>
          <a:bodyPr/>
          <a:lstStyle/>
          <a:p>
            <a:endParaRPr lang="en-US"/>
          </a:p>
        </p:txBody>
      </p:sp>
      <p:sp>
        <p:nvSpPr>
          <p:cNvPr id="9" name="Rectangle 8"/>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defRPr lang="en-US"/>
            </a:lvl1pPr>
          </a:lstStyle>
          <a:p>
            <a:r>
              <a:rPr lang="en-US" smtClean="0"/>
              <a:t>Click to edit Master title style</a:t>
            </a:r>
            <a:endParaRPr lang="en-US"/>
          </a:p>
        </p:txBody>
      </p:sp>
      <p:sp>
        <p:nvSpPr>
          <p:cNvPr id="3" name="Rectangle 3"/>
          <p:cNvSpPr>
            <a:spLocks noGrp="1"/>
          </p:cNvSpPr>
          <p:nvPr>
            <p:ph type="dt" sz="half" idx="10"/>
          </p:nvPr>
        </p:nvSpPr>
        <p:spPr/>
        <p:txBody>
          <a:bodyPr/>
          <a:lstStyle/>
          <a:p>
            <a:fld id="{26C3EB69-824A-45B3-8BD2-1B0FF4C462C3}" type="datetimeFigureOut">
              <a:rPr lang="en-US" smtClean="0"/>
              <a:pPr/>
              <a:t>7/21/2011</a:t>
            </a:fld>
            <a:endParaRPr lang="en-US"/>
          </a:p>
        </p:txBody>
      </p:sp>
      <p:sp>
        <p:nvSpPr>
          <p:cNvPr id="4" name="Rectangle 4"/>
          <p:cNvSpPr>
            <a:spLocks noGrp="1"/>
          </p:cNvSpPr>
          <p:nvPr>
            <p:ph type="ftr" sz="quarter" idx="11"/>
          </p:nvPr>
        </p:nvSpPr>
        <p:spPr/>
        <p:txBody>
          <a:bodyPr/>
          <a:lstStyle/>
          <a:p>
            <a:endParaRPr lang="en-US"/>
          </a:p>
        </p:txBody>
      </p:sp>
      <p:sp>
        <p:nvSpPr>
          <p:cNvPr id="5" name="Rectangle 5"/>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p:cNvSpPr>
          <p:nvPr>
            <p:ph type="dt" sz="half" idx="10"/>
          </p:nvPr>
        </p:nvSpPr>
        <p:spPr/>
        <p:txBody>
          <a:bodyPr/>
          <a:lstStyle/>
          <a:p>
            <a:fld id="{26C3EB69-824A-45B3-8BD2-1B0FF4C462C3}" type="datetimeFigureOut">
              <a:rPr lang="en-US" smtClean="0"/>
              <a:pPr/>
              <a:t>7/21/2011</a:t>
            </a:fld>
            <a:endParaRPr lang="en-US"/>
          </a:p>
        </p:txBody>
      </p:sp>
      <p:sp>
        <p:nvSpPr>
          <p:cNvPr id="3" name="Rectangle 3"/>
          <p:cNvSpPr>
            <a:spLocks noGrp="1"/>
          </p:cNvSpPr>
          <p:nvPr>
            <p:ph type="ftr" sz="quarter" idx="11"/>
          </p:nvPr>
        </p:nvSpPr>
        <p:spPr/>
        <p:txBody>
          <a:bodyPr/>
          <a:lstStyle/>
          <a:p>
            <a:endParaRPr lang="en-US"/>
          </a:p>
        </p:txBody>
      </p:sp>
      <p:sp>
        <p:nvSpPr>
          <p:cNvPr id="4" name="Rectangle 4"/>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anchor="b">
            <a:normAutofit/>
          </a:bodyPr>
          <a:lstStyle>
            <a:lvl1pPr algn="ctr">
              <a:defRPr sz="2400" b="1">
                <a:solidFill>
                  <a:schemeClr val="tx2"/>
                </a:solidFill>
                <a:effectLst>
                  <a:outerShdw blurRad="38100" dist="25400" dir="8220000" algn="tr" rotWithShape="0">
                    <a:prstClr val="black">
                      <a:alpha val="35000"/>
                    </a:prstClr>
                  </a:outerShdw>
                </a:effectLst>
              </a:defRPr>
            </a:lvl1pPr>
          </a:lstStyle>
          <a:p>
            <a:r>
              <a:rPr lang="en-US" smtClean="0"/>
              <a:t>Click to edit Master title style</a:t>
            </a:r>
            <a:endParaRPr lang="en-US"/>
          </a:p>
        </p:txBody>
      </p:sp>
      <p:sp>
        <p:nvSpPr>
          <p:cNvPr id="3" name="Rectangl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type="body" sz="half" idx="2"/>
          </p:nvPr>
        </p:nvSpPr>
        <p:spPr>
          <a:xfrm>
            <a:off x="457200" y="1435100"/>
            <a:ext cx="3008313" cy="4691063"/>
          </a:xfrm>
        </p:spPr>
        <p:txBody>
          <a:bodyPr/>
          <a:lstStyle>
            <a:lvl1pPr marL="0" indent="0" algn="ctr">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p:cNvSpPr>
          <p:nvPr>
            <p:ph type="dt" sz="half" idx="10"/>
          </p:nvPr>
        </p:nvSpPr>
        <p:spPr/>
        <p:txBody>
          <a:bodyPr/>
          <a:lstStyle/>
          <a:p>
            <a:fld id="{26C3EB69-824A-45B3-8BD2-1B0FF4C462C3}" type="datetimeFigureOut">
              <a:rPr lang="en-US" smtClean="0"/>
              <a:pPr/>
              <a:t>7/21/2011</a:t>
            </a:fld>
            <a:endParaRPr lang="en-US"/>
          </a:p>
        </p:txBody>
      </p:sp>
      <p:sp>
        <p:nvSpPr>
          <p:cNvPr id="6" name="Rectangle 5"/>
          <p:cNvSpPr>
            <a:spLocks noGrp="1"/>
          </p:cNvSpPr>
          <p:nvPr>
            <p:ph type="ftr" sz="quarter" idx="11"/>
          </p:nvPr>
        </p:nvSpPr>
        <p:spPr/>
        <p:txBody>
          <a:bodyPr/>
          <a:lstStyle/>
          <a:p>
            <a:endParaRPr lang="en-US"/>
          </a:p>
        </p:txBody>
      </p:sp>
      <p:sp>
        <p:nvSpPr>
          <p:cNvPr id="7" name="Rectangle 6"/>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727729" y="1062637"/>
            <a:ext cx="4599432" cy="3977640"/>
          </a:xfrm>
          <a:prstGeom prst="rect">
            <a:avLst/>
          </a:prstGeom>
          <a:solidFill>
            <a:schemeClr val="tx2">
              <a:shade val="15000"/>
            </a:schemeClr>
          </a:solidFill>
          <a:ln w="63500">
            <a:noFill/>
            <a:miter lim="800000"/>
          </a:ln>
          <a:effectLst>
            <a:outerShdw blurRad="63500" dist="25400" dir="7200000" algn="t" rotWithShape="0">
              <a:prstClr val="black">
                <a:alpha val="45000"/>
              </a:prstClr>
            </a:outerShdw>
          </a:effectLst>
        </p:spPr>
        <p:style>
          <a:lnRef idx="3">
            <a:schemeClr val="lt1"/>
          </a:lnRef>
          <a:fillRef idx="1">
            <a:schemeClr val="accent6"/>
          </a:fillRef>
          <a:effectRef idx="1">
            <a:schemeClr val="accent6"/>
          </a:effectRef>
          <a:fontRef idx="minor">
            <a:schemeClr val="lt1"/>
          </a:fontRef>
        </p:style>
        <p:txBody>
          <a:bodyPr lIns="45720" rIns="45720" rtlCol="0" anchor="ctr">
            <a:normAutofit/>
          </a:bodyPr>
          <a:lstStyle/>
          <a:p>
            <a:pPr marL="0" indent="-274320" algn="l">
              <a:buClr>
                <a:schemeClr val="accent1"/>
              </a:buClr>
              <a:buSzPct val="80000"/>
              <a:buFont typeface="Wingdings 2" pitchFamily="18" charset="2"/>
              <a:buNone/>
            </a:pPr>
            <a:endParaRPr lang="en-US" sz="2000">
              <a:solidFill>
                <a:schemeClr val="lt1"/>
              </a:solidFill>
              <a:latin typeface="+mn-lt"/>
              <a:ea typeface="+mn-ea"/>
              <a:cs typeface="+mn-cs"/>
            </a:endParaRPr>
          </a:p>
        </p:txBody>
      </p:sp>
      <p:sp>
        <p:nvSpPr>
          <p:cNvPr id="2" name="Rectangle 2"/>
          <p:cNvSpPr>
            <a:spLocks noGrp="1"/>
          </p:cNvSpPr>
          <p:nvPr>
            <p:ph type="title"/>
          </p:nvPr>
        </p:nvSpPr>
        <p:spPr>
          <a:xfrm>
            <a:off x="5514536" y="4343400"/>
            <a:ext cx="3048000" cy="709858"/>
          </a:xfrm>
        </p:spPr>
        <p:txBody>
          <a:bodyPr anchor="t">
            <a:noAutofit/>
          </a:bodyPr>
          <a:lstStyle>
            <a:lvl1pPr algn="l">
              <a:buNone/>
              <a:defRPr sz="2200" b="1">
                <a:solidFill>
                  <a:schemeClr val="tx2"/>
                </a:solidFill>
                <a:effectLst>
                  <a:outerShdw blurRad="38100" dist="25400" dir="8220000" algn="tr" rotWithShape="0">
                    <a:prstClr val="black">
                      <a:alpha val="35000"/>
                    </a:prstClr>
                  </a:outerShdw>
                </a:effectLst>
              </a:defRPr>
            </a:lvl1pPr>
          </a:lstStyle>
          <a:p>
            <a:r>
              <a:rPr lang="en-US" smtClean="0"/>
              <a:t>Click to edit Master title style</a:t>
            </a:r>
            <a:endParaRPr lang="en-US" dirty="0"/>
          </a:p>
        </p:txBody>
      </p:sp>
      <p:sp>
        <p:nvSpPr>
          <p:cNvPr id="3" name="Rectangle 3"/>
          <p:cNvSpPr>
            <a:spLocks noGrp="1"/>
          </p:cNvSpPr>
          <p:nvPr>
            <p:ph type="pic" idx="1"/>
          </p:nvPr>
        </p:nvSpPr>
        <p:spPr>
          <a:xfrm>
            <a:off x="739645" y="1222657"/>
            <a:ext cx="4575601" cy="3657600"/>
          </a:xfrm>
          <a:solidFill>
            <a:schemeClr val="tx2">
              <a:shade val="75000"/>
            </a:schemeClr>
          </a:solidFill>
          <a:ln w="63500">
            <a:noFill/>
            <a:miter lim="800000"/>
          </a:ln>
          <a:effectLst/>
        </p:spPr>
        <p:style>
          <a:lnRef idx="3">
            <a:schemeClr val="lt1"/>
          </a:lnRef>
          <a:fillRef idx="1">
            <a:schemeClr val="accent6"/>
          </a:fillRef>
          <a:effectRef idx="1">
            <a:schemeClr val="accent6"/>
          </a:effectRef>
          <a:fontRef idx="minor">
            <a:schemeClr val="lt1"/>
          </a:fontRef>
        </p:style>
        <p:txBody>
          <a:bodyPr/>
          <a:lstStyle>
            <a:lvl1pPr>
              <a:buNone/>
              <a:defRPr sz="3200"/>
            </a:lvl1pPr>
          </a:lstStyle>
          <a:p>
            <a:r>
              <a:rPr lang="en-US" sz="2000" smtClean="0"/>
              <a:t>Click icon to add picture</a:t>
            </a:r>
            <a:endParaRPr lang="en-US" sz="2000" dirty="0"/>
          </a:p>
        </p:txBody>
      </p:sp>
      <p:sp>
        <p:nvSpPr>
          <p:cNvPr id="4" name="Rectangle 4"/>
          <p:cNvSpPr>
            <a:spLocks noGrp="1"/>
          </p:cNvSpPr>
          <p:nvPr>
            <p:ph type="body" sz="half" idx="2"/>
          </p:nvPr>
        </p:nvSpPr>
        <p:spPr>
          <a:xfrm>
            <a:off x="5514536" y="1371600"/>
            <a:ext cx="3044952" cy="2930086"/>
          </a:xfrm>
        </p:spPr>
        <p:txBody>
          <a:bodyPr bIns="0" anchor="b">
            <a:normAutofit/>
          </a:bodyPr>
          <a:lstStyle>
            <a:lvl1pPr marL="0" marR="0" indent="0" algn="l">
              <a:buFontTx/>
              <a:buNone/>
              <a:defRPr sz="1300">
                <a:solidFill>
                  <a:schemeClr val="tx1">
                    <a:tint val="95000"/>
                  </a:schemeClr>
                </a:solidFill>
              </a:defRPr>
            </a:lvl1pPr>
            <a:lvl2pPr marL="460375" marR="0" indent="-112713">
              <a:buFontTx/>
              <a:buNone/>
              <a:defRPr sz="1200"/>
            </a:lvl2pPr>
            <a:lvl3pPr marL="914400" marR="0" indent="-117475">
              <a:buFontTx/>
              <a:buNone/>
              <a:defRPr sz="1000"/>
            </a:lvl3pPr>
            <a:lvl4pPr marL="1316038" marR="0" indent="-112713">
              <a:buFontTx/>
              <a:buNone/>
              <a:defRPr sz="900"/>
            </a:lvl4pPr>
            <a:lvl5pPr marL="1711325" marR="0" indent="-117475">
              <a:buFontTx/>
              <a:buNone/>
              <a:defRPr sz="900"/>
            </a:lvl5pPr>
          </a:lstStyle>
          <a:p>
            <a:pPr lvl="0"/>
            <a:r>
              <a:rPr lang="en-US" smtClean="0"/>
              <a:t>Click to edit Master text styles</a:t>
            </a:r>
          </a:p>
        </p:txBody>
      </p:sp>
      <p:sp>
        <p:nvSpPr>
          <p:cNvPr id="5" name="Rectangle 5"/>
          <p:cNvSpPr>
            <a:spLocks noGrp="1"/>
          </p:cNvSpPr>
          <p:nvPr>
            <p:ph type="dt" sz="half" idx="10"/>
          </p:nvPr>
        </p:nvSpPr>
        <p:spPr/>
        <p:txBody>
          <a:bodyPr/>
          <a:lstStyle/>
          <a:p>
            <a:fld id="{26C3EB69-824A-45B3-8BD2-1B0FF4C462C3}" type="datetimeFigureOut">
              <a:rPr lang="en-US" smtClean="0"/>
              <a:pPr/>
              <a:t>7/21/2011</a:t>
            </a:fld>
            <a:endParaRPr lang="en-US"/>
          </a:p>
        </p:txBody>
      </p:sp>
      <p:sp>
        <p:nvSpPr>
          <p:cNvPr id="6" name="Rectangle 6"/>
          <p:cNvSpPr>
            <a:spLocks noGrp="1"/>
          </p:cNvSpPr>
          <p:nvPr>
            <p:ph type="ftr" sz="quarter" idx="11"/>
          </p:nvPr>
        </p:nvSpPr>
        <p:spPr/>
        <p:txBody>
          <a:bodyPr/>
          <a:lstStyle/>
          <a:p>
            <a:endParaRPr lang="en-US"/>
          </a:p>
        </p:txBody>
      </p:sp>
      <p:sp>
        <p:nvSpPr>
          <p:cNvPr id="7" name="Rectangle 7"/>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C3EB69-824A-45B3-8BD2-1B0FF4C462C3}" type="datetimeFigureOut">
              <a:rPr lang="en-US" smtClean="0"/>
              <a:pPr/>
              <a:t>7/21/2011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C3EB69-824A-45B3-8BD2-1B0FF4C462C3}" type="datetimeFigureOut">
              <a:rPr lang="en-US" smtClean="0"/>
              <a:pPr/>
              <a:t>7/21/2011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normAutofit/>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2"/>
          <p:cNvSpPr>
            <a:spLocks noGrp="1"/>
          </p:cNvSpPr>
          <p:nvPr>
            <p:ph type="dt" sz="half" idx="10"/>
          </p:nvPr>
        </p:nvSpPr>
        <p:spPr/>
        <p:txBody>
          <a:bodyPr/>
          <a:lstStyle>
            <a:lvl1pPr>
              <a:defRPr/>
            </a:lvl1pPr>
          </a:lstStyle>
          <a:p>
            <a:pPr>
              <a:defRPr/>
            </a:pPr>
            <a:endParaRPr/>
          </a:p>
        </p:txBody>
      </p:sp>
      <p:sp>
        <p:nvSpPr>
          <p:cNvPr id="6" name="Rectangle 18"/>
          <p:cNvSpPr>
            <a:spLocks noGrp="1"/>
          </p:cNvSpPr>
          <p:nvPr>
            <p:ph type="ftr" sz="quarter" idx="11"/>
          </p:nvPr>
        </p:nvSpPr>
        <p:spPr/>
        <p:txBody>
          <a:bodyPr/>
          <a:lstStyle>
            <a:lvl1pPr>
              <a:defRPr/>
            </a:lvl1pPr>
          </a:lstStyle>
          <a:p>
            <a:pPr>
              <a:defRPr/>
            </a:pPr>
            <a:endParaRPr/>
          </a:p>
        </p:txBody>
      </p:sp>
      <p:sp>
        <p:nvSpPr>
          <p:cNvPr id="7" name="Rectangle 15"/>
          <p:cNvSpPr>
            <a:spLocks noGrp="1"/>
          </p:cNvSpPr>
          <p:nvPr>
            <p:ph type="sldNum" sz="quarter" idx="12"/>
          </p:nvPr>
        </p:nvSpPr>
        <p:spPr/>
        <p:txBody>
          <a:bodyPr/>
          <a:lstStyle>
            <a:lvl1pPr>
              <a:defRPr/>
            </a:lvl1pPr>
          </a:lstStyle>
          <a:p>
            <a:pPr>
              <a:defRPr/>
            </a:pPr>
            <a:fld id="{8B03BF1D-2E42-4197-A59E-C81D3E44E47D}" type="slidenum">
              <a:rPr/>
              <a:pPr>
                <a:defRPr/>
              </a:pPr>
              <a:t>‹#›</a:t>
            </a:fld>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836B2F29-8474-4CD3-B71C-021CB6A1A765}" type="slidenum">
              <a:rPr lang="en-US"/>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7BE6212A-1F8F-42B9-BE08-ABEDA8DC4244}" type="datetimeFigureOut">
              <a:rPr lang="en-US"/>
              <a:pPr/>
              <a:t>7/21/2011</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4F28874-BA46-4B03-9635-D5E6A4EE489D}"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fld id="{7678DEFC-3A73-4A5C-9FBE-C20D5948F2BA}" type="datetimeFigureOut">
              <a:rPr lang="en-US"/>
              <a:pPr/>
              <a:t>7/21/2011</a:t>
            </a:fld>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D86043B1-D9A4-4FA3-99F3-ED7912F6292A}"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Rectangle 10"/>
          <p:cNvSpPr>
            <a:spLocks noGrp="1"/>
          </p:cNvSpPr>
          <p:nvPr>
            <p:ph type="title"/>
          </p:nvPr>
        </p:nvSpPr>
        <p:spPr>
          <a:xfrm>
            <a:off x="457200" y="304800"/>
            <a:ext cx="8229600" cy="1143000"/>
          </a:xfrm>
          <a:prstGeom prst="rect">
            <a:avLst/>
          </a:prstGeom>
        </p:spPr>
        <p:txBody>
          <a:bodyPr anchor="b" anchorCtr="0">
            <a:normAutofit/>
            <a:scene3d>
              <a:camera prst="orthographicFront"/>
              <a:lightRig rig="soft" dir="t">
                <a:rot lat="0" lon="0" rev="2100000"/>
              </a:lightRig>
            </a:scene3d>
            <a:sp3d prstMaterial="matte">
              <a:bevelT w="38100" h="38100"/>
            </a:sp3d>
          </a:bodyPr>
          <a:lstStyle/>
          <a:p>
            <a:r>
              <a:rPr lang="en-US" smtClean="0"/>
              <a:t>Click to edit Master title style</a:t>
            </a:r>
            <a:endParaRPr lang="en-US" dirty="0"/>
          </a:p>
        </p:txBody>
      </p:sp>
      <p:sp>
        <p:nvSpPr>
          <p:cNvPr id="5" name="Rectangle 11"/>
          <p:cNvSpPr>
            <a:spLocks noGrp="1"/>
          </p:cNvSpPr>
          <p:nvPr>
            <p:ph type="body" idx="1"/>
          </p:nvPr>
        </p:nvSpPr>
        <p:spPr>
          <a:xfrm>
            <a:off x="457200" y="1600200"/>
            <a:ext cx="8229600" cy="4525963"/>
          </a:xfrm>
          <a:prstGeom prst="rect">
            <a:avLst/>
          </a:prstGeom>
        </p:spPr>
        <p:txBody>
          <a:bodyPr lIns="45720" rIns="4572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7" name="Rectangle 22"/>
          <p:cNvSpPr>
            <a:spLocks noGrp="1"/>
          </p:cNvSpPr>
          <p:nvPr>
            <p:ph type="dt" sz="half" idx="2"/>
          </p:nvPr>
        </p:nvSpPr>
        <p:spPr>
          <a:xfrm>
            <a:off x="457200" y="6245225"/>
            <a:ext cx="2133600" cy="476250"/>
          </a:xfrm>
          <a:prstGeom prst="rect">
            <a:avLst/>
          </a:prstGeom>
        </p:spPr>
        <p:txBody>
          <a:bodyPr anchor="b" anchorCtr="0"/>
          <a:lstStyle>
            <a:lvl1pPr>
              <a:defRPr lang="en-US" sz="1200" smtClean="0">
                <a:solidFill>
                  <a:schemeClr val="tx2"/>
                </a:solidFill>
                <a:latin typeface="+mn-lt"/>
                <a:ea typeface="+mn-lt"/>
                <a:cs typeface="+mn-lt"/>
              </a:defRPr>
            </a:lvl1pPr>
          </a:lstStyle>
          <a:p>
            <a:fld id="{26C3EB69-824A-45B3-8BD2-1B0FF4C462C3}" type="datetimeFigureOut">
              <a:rPr lang="en-US" smtClean="0"/>
              <a:pPr/>
              <a:t>7/21/2011</a:t>
            </a:fld>
            <a:endParaRPr lang="en-US"/>
          </a:p>
        </p:txBody>
      </p:sp>
      <p:sp>
        <p:nvSpPr>
          <p:cNvPr id="18" name="Rectangle 18"/>
          <p:cNvSpPr>
            <a:spLocks noGrp="1"/>
          </p:cNvSpPr>
          <p:nvPr>
            <p:ph type="ftr" sz="quarter" idx="3"/>
          </p:nvPr>
        </p:nvSpPr>
        <p:spPr>
          <a:xfrm>
            <a:off x="3124200" y="6245225"/>
            <a:ext cx="2895600" cy="476250"/>
          </a:xfrm>
          <a:prstGeom prst="rect">
            <a:avLst/>
          </a:prstGeom>
        </p:spPr>
        <p:txBody>
          <a:bodyPr anchor="b" anchorCtr="0"/>
          <a:lstStyle>
            <a:lvl1pPr algn="ctr">
              <a:defRPr lang="en-US" sz="1200" smtClean="0">
                <a:solidFill>
                  <a:schemeClr val="tx2"/>
                </a:solidFill>
                <a:latin typeface="+mn-lt"/>
                <a:ea typeface="+mn-lt"/>
                <a:cs typeface="+mn-lt"/>
              </a:defRPr>
            </a:lvl1pPr>
          </a:lstStyle>
          <a:p>
            <a:endParaRPr lang="en-US"/>
          </a:p>
        </p:txBody>
      </p:sp>
      <p:sp>
        <p:nvSpPr>
          <p:cNvPr id="13" name="Rectangle 15"/>
          <p:cNvSpPr>
            <a:spLocks noGrp="1"/>
          </p:cNvSpPr>
          <p:nvPr>
            <p:ph type="sldNum" sz="quarter" idx="4"/>
          </p:nvPr>
        </p:nvSpPr>
        <p:spPr>
          <a:xfrm>
            <a:off x="6553200" y="6245225"/>
            <a:ext cx="2133600" cy="476250"/>
          </a:xfrm>
          <a:prstGeom prst="rect">
            <a:avLst/>
          </a:prstGeom>
        </p:spPr>
        <p:txBody>
          <a:bodyPr anchor="b" anchorCtr="0"/>
          <a:lstStyle>
            <a:lvl1pPr algn="r">
              <a:defRPr lang="en-US" sz="1200" smtClean="0">
                <a:solidFill>
                  <a:schemeClr val="tx2"/>
                </a:solidFill>
                <a:latin typeface="+mn-lt"/>
                <a:ea typeface="+mn-lt"/>
                <a:cs typeface="+mn-lt"/>
              </a:defRPr>
            </a:lvl1pPr>
          </a:lstStyle>
          <a:p>
            <a:fld id="{D2E837C5-B7D2-4B1D-9FC6-E1074D7628B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defPPr>
        <a:defRPr sz="4400">
          <a:solidFill>
            <a:schemeClr val="tx2">
              <a:shade val="85000"/>
              <a:satMod val="150000"/>
            </a:schemeClr>
          </a:solidFill>
          <a:latin typeface="+mj-lt"/>
          <a:ea typeface="+mj-ea"/>
          <a:cs typeface="+mj-cs"/>
        </a:defRPr>
      </a:defPPr>
      <a:lvl1pPr algn="ctr" eaLnBrk="1" hangingPunct="1">
        <a:buNone/>
        <a:defRPr lang="en-US" sz="4800" b="1" strike="noStrike" kern="1200" baseline="0" dirty="0" smtClean="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defRPr>
      </a:lvl1pPr>
    </p:titleStyle>
    <p:bodyStyle>
      <a:defPPr>
        <a:defRPr>
          <a:solidFill>
            <a:schemeClr val="tx1"/>
          </a:solidFill>
          <a:latin typeface="+mn-lt"/>
          <a:ea typeface="+mn-ea"/>
          <a:cs typeface="+mn-cs"/>
        </a:defRPr>
      </a:defPPr>
      <a:lvl1pPr marL="0" indent="-274320" algn="l" eaLnBrk="1" hangingPunct="1">
        <a:buClr>
          <a:schemeClr val="accent1"/>
        </a:buClr>
        <a:buSzPct val="80000"/>
        <a:buFont typeface="Wingdings 2" pitchFamily="18" charset="2"/>
        <a:buChar char=""/>
        <a:defRPr sz="2800">
          <a:solidFill>
            <a:schemeClr val="tx1"/>
          </a:solidFill>
          <a:latin typeface="+mn-lt"/>
          <a:ea typeface="+mn-lt"/>
          <a:cs typeface="+mn-lt"/>
        </a:defRPr>
      </a:lvl1pPr>
      <a:lvl2pPr marL="557784" indent="-228600" algn="l" eaLnBrk="1" hangingPunct="1">
        <a:buClr>
          <a:schemeClr val="tx2"/>
        </a:buClr>
        <a:buFont typeface="Wingdings 2" pitchFamily="18" charset="2"/>
        <a:buChar char=""/>
        <a:defRPr sz="2200">
          <a:solidFill>
            <a:schemeClr val="tx1"/>
          </a:solidFill>
          <a:latin typeface="+mn-lt"/>
          <a:ea typeface="+mn-lt"/>
          <a:cs typeface="+mn-lt"/>
        </a:defRPr>
      </a:lvl2pPr>
      <a:lvl3pPr marL="813816" indent="-228600" algn="l" eaLnBrk="1" hangingPunct="1">
        <a:buClr>
          <a:schemeClr val="accent1"/>
        </a:buClr>
        <a:buFont typeface="Wingdings 2" pitchFamily="18" charset="2"/>
        <a:buChar char=""/>
        <a:defRPr sz="2000">
          <a:solidFill>
            <a:schemeClr val="tx1"/>
          </a:solidFill>
          <a:latin typeface="+mn-lt"/>
          <a:ea typeface="+mn-lt"/>
          <a:cs typeface="+mn-lt"/>
        </a:defRPr>
      </a:lvl3pPr>
      <a:lvl4pPr marL="1069848" indent="-228600" algn="l" eaLnBrk="1" hangingPunct="1">
        <a:buClr>
          <a:schemeClr val="tx2"/>
        </a:buClr>
        <a:buFont typeface="Wingdings 2" pitchFamily="18" charset="2"/>
        <a:buChar char=""/>
        <a:defRPr sz="1800">
          <a:solidFill>
            <a:schemeClr val="tx1"/>
          </a:solidFill>
          <a:latin typeface="+mn-lt"/>
          <a:ea typeface="+mn-lt"/>
          <a:cs typeface="+mn-lt"/>
        </a:defRPr>
      </a:lvl4pPr>
      <a:lvl5pPr marL="1316736" indent="-228600" algn="l" eaLnBrk="1" hangingPunct="1">
        <a:buClr>
          <a:schemeClr val="accent1"/>
        </a:buClr>
        <a:buFont typeface="Wingdings 2" pitchFamily="18" charset="2"/>
        <a:buChar char=""/>
        <a:defRPr sz="1800">
          <a:solidFill>
            <a:schemeClr val="tx1"/>
          </a:solidFill>
          <a:latin typeface="+mn-lt"/>
          <a:ea typeface="+mn-lt"/>
          <a:cs typeface="+mn-lt"/>
        </a:defRPr>
      </a:lvl5pPr>
      <a:lvl6pPr marL="1572768" indent="-228600" algn="l" eaLnBrk="1" hangingPunct="1">
        <a:buClr>
          <a:schemeClr val="tx2"/>
        </a:buClr>
        <a:buFont typeface="Wingdings 2" pitchFamily="18" charset="2"/>
        <a:buChar char=""/>
        <a:defRPr lang="en-US" sz="1600" baseline="0" smtClean="0">
          <a:latin typeface="+mn-lt"/>
        </a:defRPr>
      </a:lvl6pPr>
      <a:lvl7pPr marL="1819656" indent="-228600" algn="l" eaLnBrk="1" hangingPunct="1">
        <a:buClr>
          <a:schemeClr val="accent1"/>
        </a:buClr>
        <a:buFont typeface="Wingdings 2" pitchFamily="18" charset="2"/>
        <a:buChar char=""/>
        <a:defRPr lang="en-US" sz="1600" baseline="0" smtClean="0">
          <a:latin typeface="+mn-lt"/>
        </a:defRPr>
      </a:lvl7pPr>
      <a:lvl8pPr marL="2066544" indent="-228600" algn="l" eaLnBrk="1" hangingPunct="1">
        <a:buClr>
          <a:schemeClr val="tx2"/>
        </a:buClr>
        <a:buFont typeface="Wingdings 2" pitchFamily="18" charset="2"/>
        <a:buChar char=""/>
        <a:defRPr sz="1600" baseline="0">
          <a:latin typeface="+mn-lt"/>
        </a:defRPr>
      </a:lvl8pPr>
      <a:lvl9pPr marL="2313432" indent="-228600" algn="l" eaLnBrk="1" hangingPunct="1">
        <a:buClr>
          <a:schemeClr val="accent1"/>
        </a:buClr>
        <a:buFont typeface="Wingdings 2" pitchFamily="18" charset="2"/>
        <a:buChar char=""/>
        <a:defRPr sz="1400" baseline="0">
          <a:latin typeface="+mn-lt"/>
        </a:defRPr>
      </a:lvl9pPr>
    </p:bodyStyle>
    <p:otherStyle>
      <a:defPPr>
        <a:defRPr>
          <a:solidFill>
            <a:schemeClr val="tx1"/>
          </a:solidFill>
          <a:latin typeface="+mn-lt"/>
          <a:ea typeface="+mn-ea"/>
          <a:cs typeface="+mn-cs"/>
        </a:defRPr>
      </a:defPPr>
      <a:lvl1pPr marL="0" eaLnBrk="1" hangingPunct="1"/>
      <a:lvl2pPr marL="457200" eaLnBrk="1" hangingPunct="1"/>
      <a:lvl3pPr marL="914400" eaLnBrk="1" hangingPunct="1"/>
      <a:lvl4pPr marL="1371600" eaLnBrk="1" hangingPunct="1"/>
      <a:lvl5pPr marL="1828800" eaLnBrk="1" hangingPunct="1"/>
      <a:lvl6pPr marL="2286000" eaLnBrk="1" hangingPunct="1"/>
      <a:lvl7pPr marL="2743200" eaLnBrk="1" hangingPunct="1"/>
      <a:lvl8pPr marL="3200400" eaLnBrk="1" hangingPunct="1"/>
      <a:lvl9pPr marL="3657600" eaLnBrk="1" hangingPunct="1"/>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www.adeq.state.ar.us/"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hyperlink" Target="mailto:Water-permit-application@adeq.state.ar.us" TargetMode="Externa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gif"/><Relationship Id="rId1" Type="http://schemas.openxmlformats.org/officeDocument/2006/relationships/slideLayout" Target="../slideLayouts/slideLayout15.xml"/><Relationship Id="rId4" Type="http://schemas.openxmlformats.org/officeDocument/2006/relationships/image" Target="../media/image18.gi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33400" y="1295400"/>
            <a:ext cx="7696200" cy="2209800"/>
          </a:xfrm>
          <a:prstGeom prst="rect">
            <a:avLst/>
          </a:prstGeom>
          <a:solidFill>
            <a:srgbClr val="FFFFFF">
              <a:alpha val="67843"/>
            </a:srgbClr>
          </a:solidFill>
          <a:ln w="3175">
            <a:solidFill>
              <a:schemeClr val="tx1"/>
            </a:solidFill>
          </a:ln>
          <a:effectLst>
            <a:outerShdw blurRad="50800" dist="38100" dir="16200000" rotWithShape="0">
              <a:prstClr val="black">
                <a:alpha val="40000"/>
              </a:prstClr>
            </a:outerShdw>
          </a:effectLst>
        </p:spPr>
        <p:txBody>
          <a:bodyPr anchor="b">
            <a:normAutofit/>
            <a:scene3d>
              <a:camera prst="orthographicFront"/>
              <a:lightRig rig="soft" dir="t">
                <a:rot lat="0" lon="0" rev="2100000"/>
              </a:lightRig>
            </a:scene3d>
            <a:sp3d prstMaterial="matte">
              <a:bevelT w="38100" h="38100"/>
            </a:sp3d>
          </a:bodyPr>
          <a:lstStyle/>
          <a:p>
            <a:pPr algn="ctr" eaLnBrk="1" fontAlgn="auto" hangingPunct="1">
              <a:spcBef>
                <a:spcPts val="0"/>
              </a:spcBef>
              <a:spcAft>
                <a:spcPts val="0"/>
              </a:spcAft>
              <a:defRPr/>
            </a:pPr>
            <a:r>
              <a:rPr lang="en-US" sz="4800" b="1" dirty="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rPr>
              <a:t/>
            </a:r>
            <a:br>
              <a:rPr lang="en-US" sz="4800" b="1" dirty="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rPr>
            </a:br>
            <a:r>
              <a:rPr lang="en-US" sz="4800" b="1" dirty="0" smtClean="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rPr>
              <a:t>Stormwater Regulations</a:t>
            </a:r>
          </a:p>
          <a:p>
            <a:pPr algn="ctr" eaLnBrk="1" fontAlgn="auto" hangingPunct="1">
              <a:spcBef>
                <a:spcPts val="0"/>
              </a:spcBef>
              <a:spcAft>
                <a:spcPts val="0"/>
              </a:spcAft>
              <a:defRPr/>
            </a:pPr>
            <a:endParaRPr lang="en-US" sz="4800" dirty="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endParaRPr>
          </a:p>
        </p:txBody>
      </p:sp>
      <p:pic>
        <p:nvPicPr>
          <p:cNvPr id="7" name="Picture 4" descr="C:\Documents and Settings\Katie.EXTSVC\My Documents\My Pictures\Microsoft Clip Organizer\na00269_.wmf"/>
          <p:cNvPicPr>
            <a:picLocks noChangeAspect="1" noChangeArrowheads="1"/>
          </p:cNvPicPr>
          <p:nvPr/>
        </p:nvPicPr>
        <p:blipFill>
          <a:blip r:embed="rId2" cstate="print"/>
          <a:srcRect/>
          <a:stretch>
            <a:fillRect/>
          </a:stretch>
        </p:blipFill>
        <p:spPr bwMode="auto">
          <a:xfrm>
            <a:off x="7067550" y="0"/>
            <a:ext cx="2076450" cy="1735138"/>
          </a:xfrm>
          <a:prstGeom prst="rect">
            <a:avLst/>
          </a:prstGeom>
          <a:noFill/>
          <a:ln w="9525">
            <a:noFill/>
            <a:miter lim="800000"/>
            <a:headEnd/>
            <a:tailEnd/>
          </a:ln>
        </p:spPr>
      </p:pic>
      <p:pic>
        <p:nvPicPr>
          <p:cNvPr id="4" name="Picture 3" descr="EPA logo.gif"/>
          <p:cNvPicPr>
            <a:picLocks noChangeAspect="1"/>
          </p:cNvPicPr>
          <p:nvPr/>
        </p:nvPicPr>
        <p:blipFill>
          <a:blip r:embed="rId3" cstate="print"/>
          <a:stretch>
            <a:fillRect/>
          </a:stretch>
        </p:blipFill>
        <p:spPr>
          <a:xfrm>
            <a:off x="1066800" y="3200400"/>
            <a:ext cx="2057400" cy="1998617"/>
          </a:xfrm>
          <a:prstGeom prst="rect">
            <a:avLst/>
          </a:prstGeom>
          <a:ln>
            <a:noFill/>
          </a:ln>
          <a:effectLst>
            <a:outerShdw blurRad="292100" dist="139700" dir="2700000" algn="tl" rotWithShape="0">
              <a:srgbClr val="333333">
                <a:alpha val="65000"/>
              </a:srgbClr>
            </a:outerShdw>
          </a:effectLst>
        </p:spPr>
      </p:pic>
      <p:pic>
        <p:nvPicPr>
          <p:cNvPr id="5" name="Picture 4" descr="masthead_640.gif"/>
          <p:cNvPicPr>
            <a:picLocks noChangeAspect="1"/>
          </p:cNvPicPr>
          <p:nvPr/>
        </p:nvPicPr>
        <p:blipFill>
          <a:blip r:embed="rId4" cstate="print"/>
          <a:srcRect r="32500"/>
          <a:stretch>
            <a:fillRect/>
          </a:stretch>
        </p:blipFill>
        <p:spPr>
          <a:xfrm>
            <a:off x="3505200" y="3657600"/>
            <a:ext cx="4114800" cy="1428750"/>
          </a:xfrm>
          <a:prstGeom prst="rect">
            <a:avLst/>
          </a:prstGeom>
          <a:ln w="3175">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andAc04.jpg"/>
          <p:cNvPicPr>
            <a:picLocks noChangeAspect="1"/>
          </p:cNvPicPr>
          <p:nvPr/>
        </p:nvPicPr>
        <p:blipFill>
          <a:blip r:embed="rId2" cstate="print"/>
          <a:stretch>
            <a:fillRect/>
          </a:stretch>
        </p:blipFill>
        <p:spPr>
          <a:xfrm>
            <a:off x="1143000" y="457200"/>
            <a:ext cx="6629400" cy="5131156"/>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771365" y="5791200"/>
            <a:ext cx="7534435" cy="584775"/>
          </a:xfrm>
          <a:prstGeom prst="rect">
            <a:avLst/>
          </a:prstGeom>
          <a:noFill/>
        </p:spPr>
        <p:txBody>
          <a:bodyPr wrap="none" rtlCol="0">
            <a:spAutoFit/>
          </a:bodyPr>
          <a:lstStyle/>
          <a:p>
            <a:r>
              <a:rPr lang="en-US" sz="3200" b="1" i="1" dirty="0" smtClean="0">
                <a:solidFill>
                  <a:schemeClr val="bg2">
                    <a:lumMod val="10000"/>
                  </a:schemeClr>
                </a:solidFill>
                <a:latin typeface="Arial" pitchFamily="34" charset="0"/>
                <a:cs typeface="Arial" pitchFamily="34" charset="0"/>
              </a:rPr>
              <a:t>“The Solution to Pollution is Dilution”</a:t>
            </a:r>
            <a:endParaRPr lang="en-US" sz="3200" b="1" i="1" dirty="0">
              <a:solidFill>
                <a:schemeClr val="bg2">
                  <a:lumMod val="1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Picture of Waterfall"/>
          <p:cNvPicPr>
            <a:picLocks noChangeAspect="1" noChangeArrowheads="1"/>
          </p:cNvPicPr>
          <p:nvPr/>
        </p:nvPicPr>
        <p:blipFill>
          <a:blip r:embed="rId2" cstate="print"/>
          <a:srcRect/>
          <a:stretch>
            <a:fillRect/>
          </a:stretch>
        </p:blipFill>
        <p:spPr bwMode="auto">
          <a:xfrm>
            <a:off x="381000" y="2492957"/>
            <a:ext cx="2895600" cy="3984043"/>
          </a:xfrm>
          <a:prstGeom prst="rect">
            <a:avLst/>
          </a:prstGeom>
          <a:ln>
            <a:noFill/>
          </a:ln>
          <a:effectLst>
            <a:outerShdw blurRad="292100" dist="139700" dir="2700000" algn="tl" rotWithShape="0">
              <a:srgbClr val="333333">
                <a:alpha val="65000"/>
              </a:srgbClr>
            </a:outerShdw>
          </a:effectLst>
        </p:spPr>
      </p:pic>
      <p:sp>
        <p:nvSpPr>
          <p:cNvPr id="168963" name="Rectangle 3"/>
          <p:cNvSpPr>
            <a:spLocks noGrp="1" noChangeArrowheads="1"/>
          </p:cNvSpPr>
          <p:nvPr>
            <p:ph type="ctrTitle"/>
          </p:nvPr>
        </p:nvSpPr>
        <p:spPr>
          <a:xfrm>
            <a:off x="1524000" y="609600"/>
            <a:ext cx="5943600" cy="838200"/>
          </a:xfrm>
        </p:spPr>
        <p:txBody>
          <a:bodyPr/>
          <a:lstStyle/>
          <a:p>
            <a:r>
              <a:rPr lang="en-US" sz="4000" b="1" dirty="0">
                <a:solidFill>
                  <a:schemeClr val="accent6">
                    <a:lumMod val="50000"/>
                  </a:schemeClr>
                </a:solidFill>
              </a:rPr>
              <a:t>The Clean Water Act</a:t>
            </a:r>
            <a:br>
              <a:rPr lang="en-US" sz="4000" b="1" dirty="0">
                <a:solidFill>
                  <a:schemeClr val="accent6">
                    <a:lumMod val="50000"/>
                  </a:schemeClr>
                </a:solidFill>
              </a:rPr>
            </a:br>
            <a:r>
              <a:rPr lang="en-US" sz="4000" b="1" dirty="0">
                <a:solidFill>
                  <a:schemeClr val="accent6">
                    <a:lumMod val="50000"/>
                  </a:schemeClr>
                </a:solidFill>
              </a:rPr>
              <a:t>1972, 1977</a:t>
            </a:r>
          </a:p>
        </p:txBody>
      </p:sp>
      <p:sp>
        <p:nvSpPr>
          <p:cNvPr id="168964" name="Rectangle 4"/>
          <p:cNvSpPr>
            <a:spLocks noGrp="1" noChangeArrowheads="1"/>
          </p:cNvSpPr>
          <p:nvPr>
            <p:ph type="subTitle" idx="1"/>
          </p:nvPr>
        </p:nvSpPr>
        <p:spPr>
          <a:xfrm>
            <a:off x="3581400" y="2743200"/>
            <a:ext cx="5486400" cy="3276600"/>
          </a:xfrm>
        </p:spPr>
        <p:txBody>
          <a:bodyPr>
            <a:normAutofit/>
          </a:bodyPr>
          <a:lstStyle/>
          <a:p>
            <a:pPr algn="l">
              <a:spcBef>
                <a:spcPct val="45000"/>
              </a:spcBef>
            </a:pPr>
            <a:r>
              <a:rPr lang="en-US" sz="2800" b="1" dirty="0">
                <a:cs typeface="Arial" pitchFamily="34" charset="0"/>
              </a:rPr>
              <a:t>… gave EPA the authority to implement pollution control </a:t>
            </a:r>
            <a:r>
              <a:rPr lang="en-US" sz="2800" b="1" dirty="0" smtClean="0">
                <a:cs typeface="Arial" pitchFamily="34" charset="0"/>
              </a:rPr>
              <a:t>programs</a:t>
            </a:r>
            <a:r>
              <a:rPr lang="en-US" sz="2800" i="1" dirty="0">
                <a:cs typeface="Arial" pitchFamily="34" charset="0"/>
              </a:rPr>
              <a:t>		</a:t>
            </a:r>
            <a:r>
              <a:rPr lang="en-US" sz="2800" i="1" dirty="0">
                <a:solidFill>
                  <a:schemeClr val="accent6">
                    <a:lumMod val="75000"/>
                  </a:schemeClr>
                </a:solidFill>
                <a:cs typeface="Arial" pitchFamily="34" charset="0"/>
              </a:rPr>
              <a:t>and</a:t>
            </a:r>
          </a:p>
          <a:p>
            <a:pPr algn="l">
              <a:spcBef>
                <a:spcPct val="45000"/>
              </a:spcBef>
            </a:pPr>
            <a:r>
              <a:rPr lang="en-US" sz="2800" dirty="0">
                <a:cs typeface="Arial" pitchFamily="34" charset="0"/>
              </a:rPr>
              <a:t>... </a:t>
            </a:r>
            <a:r>
              <a:rPr lang="en-US" sz="2800" b="1" dirty="0">
                <a:cs typeface="Arial" pitchFamily="34" charset="0"/>
              </a:rPr>
              <a:t>established the basic structure for regulating discharges of pollutants into the waters of the United </a:t>
            </a:r>
            <a:r>
              <a:rPr lang="en-US" sz="2800" b="1" dirty="0" smtClean="0">
                <a:cs typeface="Arial" pitchFamily="34" charset="0"/>
              </a:rPr>
              <a:t>States</a:t>
            </a:r>
            <a:endParaRPr lang="en-US" sz="2800" b="1" dirty="0">
              <a:cs typeface="Arial" pitchFamily="34" charset="0"/>
            </a:endParaRPr>
          </a:p>
        </p:txBody>
      </p:sp>
      <p:sp>
        <p:nvSpPr>
          <p:cNvPr id="168965" name="Text Box 5"/>
          <p:cNvSpPr txBox="1">
            <a:spLocks noChangeArrowheads="1"/>
          </p:cNvSpPr>
          <p:nvPr/>
        </p:nvSpPr>
        <p:spPr bwMode="auto">
          <a:xfrm>
            <a:off x="1446170" y="1469648"/>
            <a:ext cx="5716630" cy="892552"/>
          </a:xfrm>
          <a:prstGeom prst="rect">
            <a:avLst/>
          </a:prstGeom>
          <a:noFill/>
          <a:ln w="9525">
            <a:noFill/>
            <a:miter lim="800000"/>
            <a:headEnd/>
            <a:tailEnd/>
          </a:ln>
          <a:effectLst/>
        </p:spPr>
        <p:txBody>
          <a:bodyPr wrap="none">
            <a:spAutoFit/>
          </a:bodyPr>
          <a:lstStyle/>
          <a:p>
            <a:pPr algn="ctr"/>
            <a:r>
              <a:rPr kumimoji="1" lang="en-US" sz="2600" i="1" dirty="0">
                <a:solidFill>
                  <a:schemeClr val="accent6">
                    <a:lumMod val="50000"/>
                  </a:schemeClr>
                </a:solidFill>
                <a:cs typeface="Arial" pitchFamily="34" charset="0"/>
              </a:rPr>
              <a:t>The cornerstone of surface water quality</a:t>
            </a:r>
          </a:p>
          <a:p>
            <a:pPr algn="ctr"/>
            <a:r>
              <a:rPr kumimoji="1" lang="en-US" sz="2600" i="1" dirty="0">
                <a:solidFill>
                  <a:schemeClr val="accent6">
                    <a:lumMod val="50000"/>
                  </a:schemeClr>
                </a:solidFill>
                <a:cs typeface="Arial" pitchFamily="34" charset="0"/>
              </a:rPr>
              <a:t>protection in the United States …</a:t>
            </a: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762000" y="1066800"/>
            <a:ext cx="7772400" cy="838200"/>
          </a:xfrm>
        </p:spPr>
        <p:txBody>
          <a:bodyPr/>
          <a:lstStyle/>
          <a:p>
            <a:pPr fontAlgn="auto">
              <a:spcBef>
                <a:spcPts val="0"/>
              </a:spcBef>
              <a:spcAft>
                <a:spcPts val="0"/>
              </a:spcAft>
              <a:defRPr/>
            </a:pPr>
            <a:r>
              <a:rPr sz="4000" i="1">
                <a:solidFill>
                  <a:schemeClr val="accent6">
                    <a:lumMod val="75000"/>
                  </a:schemeClr>
                </a:solidFill>
                <a:effectLst/>
              </a:rPr>
              <a:t>National Pollutant Discharge Elimination System</a:t>
            </a:r>
          </a:p>
        </p:txBody>
      </p:sp>
      <p:sp>
        <p:nvSpPr>
          <p:cNvPr id="20483" name="Rectangle 3"/>
          <p:cNvSpPr>
            <a:spLocks noGrp="1" noChangeArrowheads="1"/>
          </p:cNvSpPr>
          <p:nvPr>
            <p:ph type="subTitle" idx="1"/>
          </p:nvPr>
        </p:nvSpPr>
        <p:spPr>
          <a:xfrm>
            <a:off x="5638800" y="2438400"/>
            <a:ext cx="3352800" cy="3352800"/>
          </a:xfrm>
        </p:spPr>
        <p:txBody>
          <a:bodyPr>
            <a:normAutofit lnSpcReduction="10000"/>
          </a:bodyPr>
          <a:lstStyle/>
          <a:p>
            <a:pPr algn="l" fontAlgn="auto">
              <a:spcBef>
                <a:spcPts val="0"/>
              </a:spcBef>
              <a:spcAft>
                <a:spcPts val="0"/>
              </a:spcAft>
              <a:defRPr/>
            </a:pPr>
            <a:r>
              <a:rPr b="1" u="sng" dirty="0" smtClean="0">
                <a:solidFill>
                  <a:schemeClr val="accent6">
                    <a:lumMod val="50000"/>
                  </a:schemeClr>
                </a:solidFill>
              </a:rPr>
              <a:t>NPDES Permit</a:t>
            </a:r>
            <a:r>
              <a:rPr b="1" dirty="0" smtClean="0">
                <a:solidFill>
                  <a:schemeClr val="accent6">
                    <a:lumMod val="50000"/>
                  </a:schemeClr>
                </a:solidFill>
              </a:rPr>
              <a:t>:</a:t>
            </a:r>
          </a:p>
          <a:p>
            <a:pPr algn="l" fontAlgn="auto">
              <a:spcBef>
                <a:spcPts val="0"/>
              </a:spcBef>
              <a:spcAft>
                <a:spcPts val="0"/>
              </a:spcAft>
              <a:defRPr/>
            </a:pPr>
            <a:r>
              <a:rPr sz="2800" b="1" dirty="0" smtClean="0"/>
              <a:t>A permit issued by EPA (ADEQ) that authorizes the discharge of pollutants to the waters of the     United States</a:t>
            </a:r>
          </a:p>
        </p:txBody>
      </p:sp>
      <p:sp>
        <p:nvSpPr>
          <p:cNvPr id="16388" name="Freeform 4"/>
          <p:cNvSpPr>
            <a:spLocks/>
          </p:cNvSpPr>
          <p:nvPr/>
        </p:nvSpPr>
        <p:spPr bwMode="auto">
          <a:xfrm>
            <a:off x="7418388" y="6181725"/>
            <a:ext cx="4762" cy="6350"/>
          </a:xfrm>
          <a:custGeom>
            <a:avLst/>
            <a:gdLst>
              <a:gd name="T0" fmla="*/ 0 w 5"/>
              <a:gd name="T1" fmla="*/ 5040312 h 8"/>
              <a:gd name="T2" fmla="*/ 4535329 w 5"/>
              <a:gd name="T3" fmla="*/ 0 h 8"/>
              <a:gd name="T4" fmla="*/ 2721007 w 5"/>
              <a:gd name="T5" fmla="*/ 3150393 h 8"/>
              <a:gd name="T6" fmla="*/ 0 w 5"/>
              <a:gd name="T7" fmla="*/ 5040312 h 8"/>
              <a:gd name="T8" fmla="*/ 0 60000 65536"/>
              <a:gd name="T9" fmla="*/ 0 60000 65536"/>
              <a:gd name="T10" fmla="*/ 0 60000 65536"/>
              <a:gd name="T11" fmla="*/ 0 60000 65536"/>
              <a:gd name="T12" fmla="*/ 0 w 5"/>
              <a:gd name="T13" fmla="*/ 0 h 8"/>
              <a:gd name="T14" fmla="*/ 5 w 5"/>
              <a:gd name="T15" fmla="*/ 8 h 8"/>
            </a:gdLst>
            <a:ahLst/>
            <a:cxnLst>
              <a:cxn ang="T8">
                <a:pos x="T0" y="T1"/>
              </a:cxn>
              <a:cxn ang="T9">
                <a:pos x="T2" y="T3"/>
              </a:cxn>
              <a:cxn ang="T10">
                <a:pos x="T4" y="T5"/>
              </a:cxn>
              <a:cxn ang="T11">
                <a:pos x="T6" y="T7"/>
              </a:cxn>
            </a:cxnLst>
            <a:rect l="T12" t="T13" r="T14" b="T15"/>
            <a:pathLst>
              <a:path w="5" h="8">
                <a:moveTo>
                  <a:pt x="0" y="8"/>
                </a:moveTo>
                <a:lnTo>
                  <a:pt x="5" y="0"/>
                </a:lnTo>
                <a:lnTo>
                  <a:pt x="3" y="5"/>
                </a:lnTo>
                <a:lnTo>
                  <a:pt x="0" y="8"/>
                </a:lnTo>
                <a:close/>
              </a:path>
            </a:pathLst>
          </a:custGeom>
          <a:solidFill>
            <a:srgbClr val="F2CC0C"/>
          </a:solidFill>
          <a:ln w="9525">
            <a:noFill/>
            <a:round/>
            <a:headEnd/>
            <a:tailEnd/>
          </a:ln>
        </p:spPr>
        <p:txBody>
          <a:bodyPr/>
          <a:lstStyle/>
          <a:p>
            <a:endParaRPr lang="en-US"/>
          </a:p>
        </p:txBody>
      </p:sp>
      <p:pic>
        <p:nvPicPr>
          <p:cNvPr id="16389" name="Picture 27" descr="stormwater"/>
          <p:cNvPicPr>
            <a:picLocks noChangeAspect="1" noChangeArrowheads="1"/>
          </p:cNvPicPr>
          <p:nvPr/>
        </p:nvPicPr>
        <p:blipFill>
          <a:blip r:embed="rId2" cstate="print"/>
          <a:srcRect/>
          <a:stretch>
            <a:fillRect/>
          </a:stretch>
        </p:blipFill>
        <p:spPr bwMode="auto">
          <a:xfrm>
            <a:off x="381000" y="2286000"/>
            <a:ext cx="4835525" cy="3624263"/>
          </a:xfrm>
          <a:prstGeom prst="rect">
            <a:avLst/>
          </a:prstGeom>
          <a:ln>
            <a:noFill/>
          </a:ln>
          <a:effectLst>
            <a:outerShdw blurRad="292100" dist="139700" dir="2700000" algn="tl" rotWithShape="0">
              <a:srgbClr val="333333">
                <a:alpha val="65000"/>
              </a:srgbClr>
            </a:outerShdw>
          </a:effectLst>
        </p:spPr>
      </p:pic>
      <p:grpSp>
        <p:nvGrpSpPr>
          <p:cNvPr id="2" name="Group 5"/>
          <p:cNvGrpSpPr>
            <a:grpSpLocks/>
          </p:cNvGrpSpPr>
          <p:nvPr/>
        </p:nvGrpSpPr>
        <p:grpSpPr bwMode="auto">
          <a:xfrm>
            <a:off x="4267200" y="4724400"/>
            <a:ext cx="1219200" cy="1752600"/>
            <a:chOff x="4380" y="3168"/>
            <a:chExt cx="709" cy="958"/>
          </a:xfrm>
        </p:grpSpPr>
        <p:sp>
          <p:nvSpPr>
            <p:cNvPr id="16391" name="Freeform 6"/>
            <p:cNvSpPr>
              <a:spLocks/>
            </p:cNvSpPr>
            <p:nvPr/>
          </p:nvSpPr>
          <p:spPr bwMode="auto">
            <a:xfrm>
              <a:off x="4380" y="3168"/>
              <a:ext cx="709" cy="958"/>
            </a:xfrm>
            <a:custGeom>
              <a:avLst/>
              <a:gdLst>
                <a:gd name="T0" fmla="*/ 345 w 1419"/>
                <a:gd name="T1" fmla="*/ 451 h 1917"/>
                <a:gd name="T2" fmla="*/ 346 w 1419"/>
                <a:gd name="T3" fmla="*/ 417 h 1917"/>
                <a:gd name="T4" fmla="*/ 343 w 1419"/>
                <a:gd name="T5" fmla="*/ 395 h 1917"/>
                <a:gd name="T6" fmla="*/ 345 w 1419"/>
                <a:gd name="T7" fmla="*/ 374 h 1917"/>
                <a:gd name="T8" fmla="*/ 342 w 1419"/>
                <a:gd name="T9" fmla="*/ 347 h 1917"/>
                <a:gd name="T10" fmla="*/ 345 w 1419"/>
                <a:gd name="T11" fmla="*/ 304 h 1917"/>
                <a:gd name="T12" fmla="*/ 344 w 1419"/>
                <a:gd name="T13" fmla="*/ 268 h 1917"/>
                <a:gd name="T14" fmla="*/ 342 w 1419"/>
                <a:gd name="T15" fmla="*/ 248 h 1917"/>
                <a:gd name="T16" fmla="*/ 346 w 1419"/>
                <a:gd name="T17" fmla="*/ 227 h 1917"/>
                <a:gd name="T18" fmla="*/ 338 w 1419"/>
                <a:gd name="T19" fmla="*/ 199 h 1917"/>
                <a:gd name="T20" fmla="*/ 349 w 1419"/>
                <a:gd name="T21" fmla="*/ 157 h 1917"/>
                <a:gd name="T22" fmla="*/ 343 w 1419"/>
                <a:gd name="T23" fmla="*/ 115 h 1917"/>
                <a:gd name="T24" fmla="*/ 342 w 1419"/>
                <a:gd name="T25" fmla="*/ 74 h 1917"/>
                <a:gd name="T26" fmla="*/ 344 w 1419"/>
                <a:gd name="T27" fmla="*/ 38 h 1917"/>
                <a:gd name="T28" fmla="*/ 353 w 1419"/>
                <a:gd name="T29" fmla="*/ 18 h 1917"/>
                <a:gd name="T30" fmla="*/ 336 w 1419"/>
                <a:gd name="T31" fmla="*/ 8 h 1917"/>
                <a:gd name="T32" fmla="*/ 315 w 1419"/>
                <a:gd name="T33" fmla="*/ 12 h 1917"/>
                <a:gd name="T34" fmla="*/ 294 w 1419"/>
                <a:gd name="T35" fmla="*/ 7 h 1917"/>
                <a:gd name="T36" fmla="*/ 272 w 1419"/>
                <a:gd name="T37" fmla="*/ 10 h 1917"/>
                <a:gd name="T38" fmla="*/ 251 w 1419"/>
                <a:gd name="T39" fmla="*/ 7 h 1917"/>
                <a:gd name="T40" fmla="*/ 229 w 1419"/>
                <a:gd name="T41" fmla="*/ 1 h 1917"/>
                <a:gd name="T42" fmla="*/ 208 w 1419"/>
                <a:gd name="T43" fmla="*/ 6 h 1917"/>
                <a:gd name="T44" fmla="*/ 187 w 1419"/>
                <a:gd name="T45" fmla="*/ 10 h 1917"/>
                <a:gd name="T46" fmla="*/ 166 w 1419"/>
                <a:gd name="T47" fmla="*/ 10 h 1917"/>
                <a:gd name="T48" fmla="*/ 145 w 1419"/>
                <a:gd name="T49" fmla="*/ 11 h 1917"/>
                <a:gd name="T50" fmla="*/ 124 w 1419"/>
                <a:gd name="T51" fmla="*/ 11 h 1917"/>
                <a:gd name="T52" fmla="*/ 103 w 1419"/>
                <a:gd name="T53" fmla="*/ 5 h 1917"/>
                <a:gd name="T54" fmla="*/ 82 w 1419"/>
                <a:gd name="T55" fmla="*/ 5 h 1917"/>
                <a:gd name="T56" fmla="*/ 61 w 1419"/>
                <a:gd name="T57" fmla="*/ 2 h 1917"/>
                <a:gd name="T58" fmla="*/ 40 w 1419"/>
                <a:gd name="T59" fmla="*/ 7 h 1917"/>
                <a:gd name="T60" fmla="*/ 21 w 1419"/>
                <a:gd name="T61" fmla="*/ 13 h 1917"/>
                <a:gd name="T62" fmla="*/ 8 w 1419"/>
                <a:gd name="T63" fmla="*/ 18 h 1917"/>
                <a:gd name="T64" fmla="*/ 1 w 1419"/>
                <a:gd name="T65" fmla="*/ 43 h 1917"/>
                <a:gd name="T66" fmla="*/ 4 w 1419"/>
                <a:gd name="T67" fmla="*/ 86 h 1917"/>
                <a:gd name="T68" fmla="*/ 7 w 1419"/>
                <a:gd name="T69" fmla="*/ 128 h 1917"/>
                <a:gd name="T70" fmla="*/ 11 w 1419"/>
                <a:gd name="T71" fmla="*/ 171 h 1917"/>
                <a:gd name="T72" fmla="*/ 7 w 1419"/>
                <a:gd name="T73" fmla="*/ 213 h 1917"/>
                <a:gd name="T74" fmla="*/ 0 w 1419"/>
                <a:gd name="T75" fmla="*/ 255 h 1917"/>
                <a:gd name="T76" fmla="*/ 13 w 1419"/>
                <a:gd name="T77" fmla="*/ 278 h 1917"/>
                <a:gd name="T78" fmla="*/ 11 w 1419"/>
                <a:gd name="T79" fmla="*/ 318 h 1917"/>
                <a:gd name="T80" fmla="*/ 7 w 1419"/>
                <a:gd name="T81" fmla="*/ 360 h 1917"/>
                <a:gd name="T82" fmla="*/ 8 w 1419"/>
                <a:gd name="T83" fmla="*/ 395 h 1917"/>
                <a:gd name="T84" fmla="*/ 4 w 1419"/>
                <a:gd name="T85" fmla="*/ 422 h 1917"/>
                <a:gd name="T86" fmla="*/ 3 w 1419"/>
                <a:gd name="T87" fmla="*/ 457 h 1917"/>
                <a:gd name="T88" fmla="*/ 18 w 1419"/>
                <a:gd name="T89" fmla="*/ 468 h 1917"/>
                <a:gd name="T90" fmla="*/ 39 w 1419"/>
                <a:gd name="T91" fmla="*/ 466 h 1917"/>
                <a:gd name="T92" fmla="*/ 61 w 1419"/>
                <a:gd name="T93" fmla="*/ 470 h 1917"/>
                <a:gd name="T94" fmla="*/ 82 w 1419"/>
                <a:gd name="T95" fmla="*/ 471 h 1917"/>
                <a:gd name="T96" fmla="*/ 104 w 1419"/>
                <a:gd name="T97" fmla="*/ 467 h 1917"/>
                <a:gd name="T98" fmla="*/ 125 w 1419"/>
                <a:gd name="T99" fmla="*/ 468 h 1917"/>
                <a:gd name="T100" fmla="*/ 146 w 1419"/>
                <a:gd name="T101" fmla="*/ 474 h 1917"/>
                <a:gd name="T102" fmla="*/ 167 w 1419"/>
                <a:gd name="T103" fmla="*/ 468 h 1917"/>
                <a:gd name="T104" fmla="*/ 189 w 1419"/>
                <a:gd name="T105" fmla="*/ 466 h 1917"/>
                <a:gd name="T106" fmla="*/ 210 w 1419"/>
                <a:gd name="T107" fmla="*/ 463 h 1917"/>
                <a:gd name="T108" fmla="*/ 231 w 1419"/>
                <a:gd name="T109" fmla="*/ 465 h 1917"/>
                <a:gd name="T110" fmla="*/ 252 w 1419"/>
                <a:gd name="T111" fmla="*/ 465 h 1917"/>
                <a:gd name="T112" fmla="*/ 273 w 1419"/>
                <a:gd name="T113" fmla="*/ 471 h 1917"/>
                <a:gd name="T114" fmla="*/ 294 w 1419"/>
                <a:gd name="T115" fmla="*/ 468 h 1917"/>
                <a:gd name="T116" fmla="*/ 313 w 1419"/>
                <a:gd name="T117" fmla="*/ 466 h 1917"/>
                <a:gd name="T118" fmla="*/ 337 w 1419"/>
                <a:gd name="T119" fmla="*/ 479 h 19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19"/>
                <a:gd name="T181" fmla="*/ 0 h 1917"/>
                <a:gd name="T182" fmla="*/ 1419 w 1419"/>
                <a:gd name="T183" fmla="*/ 1917 h 19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19" h="1917">
                  <a:moveTo>
                    <a:pt x="1409" y="1897"/>
                  </a:moveTo>
                  <a:lnTo>
                    <a:pt x="1416" y="1885"/>
                  </a:lnTo>
                  <a:lnTo>
                    <a:pt x="1417" y="1873"/>
                  </a:lnTo>
                  <a:lnTo>
                    <a:pt x="1412" y="1860"/>
                  </a:lnTo>
                  <a:lnTo>
                    <a:pt x="1405" y="1847"/>
                  </a:lnTo>
                  <a:lnTo>
                    <a:pt x="1396" y="1833"/>
                  </a:lnTo>
                  <a:lnTo>
                    <a:pt x="1388" y="1819"/>
                  </a:lnTo>
                  <a:lnTo>
                    <a:pt x="1381" y="1804"/>
                  </a:lnTo>
                  <a:lnTo>
                    <a:pt x="1379" y="1788"/>
                  </a:lnTo>
                  <a:lnTo>
                    <a:pt x="1382" y="1763"/>
                  </a:lnTo>
                  <a:lnTo>
                    <a:pt x="1387" y="1746"/>
                  </a:lnTo>
                  <a:lnTo>
                    <a:pt x="1393" y="1729"/>
                  </a:lnTo>
                  <a:lnTo>
                    <a:pt x="1395" y="1704"/>
                  </a:lnTo>
                  <a:lnTo>
                    <a:pt x="1394" y="1690"/>
                  </a:lnTo>
                  <a:lnTo>
                    <a:pt x="1390" y="1677"/>
                  </a:lnTo>
                  <a:lnTo>
                    <a:pt x="1385" y="1668"/>
                  </a:lnTo>
                  <a:lnTo>
                    <a:pt x="1379" y="1660"/>
                  </a:lnTo>
                  <a:lnTo>
                    <a:pt x="1372" y="1652"/>
                  </a:lnTo>
                  <a:lnTo>
                    <a:pt x="1367" y="1643"/>
                  </a:lnTo>
                  <a:lnTo>
                    <a:pt x="1363" y="1631"/>
                  </a:lnTo>
                  <a:lnTo>
                    <a:pt x="1362" y="1617"/>
                  </a:lnTo>
                  <a:lnTo>
                    <a:pt x="1363" y="1603"/>
                  </a:lnTo>
                  <a:lnTo>
                    <a:pt x="1367" y="1592"/>
                  </a:lnTo>
                  <a:lnTo>
                    <a:pt x="1372" y="1583"/>
                  </a:lnTo>
                  <a:lnTo>
                    <a:pt x="1379" y="1575"/>
                  </a:lnTo>
                  <a:lnTo>
                    <a:pt x="1385" y="1567"/>
                  </a:lnTo>
                  <a:lnTo>
                    <a:pt x="1390" y="1558"/>
                  </a:lnTo>
                  <a:lnTo>
                    <a:pt x="1394" y="1546"/>
                  </a:lnTo>
                  <a:lnTo>
                    <a:pt x="1395" y="1532"/>
                  </a:lnTo>
                  <a:lnTo>
                    <a:pt x="1393" y="1518"/>
                  </a:lnTo>
                  <a:lnTo>
                    <a:pt x="1388" y="1507"/>
                  </a:lnTo>
                  <a:lnTo>
                    <a:pt x="1382" y="1498"/>
                  </a:lnTo>
                  <a:lnTo>
                    <a:pt x="1374" y="1490"/>
                  </a:lnTo>
                  <a:lnTo>
                    <a:pt x="1366" y="1482"/>
                  </a:lnTo>
                  <a:lnTo>
                    <a:pt x="1360" y="1473"/>
                  </a:lnTo>
                  <a:lnTo>
                    <a:pt x="1355" y="1463"/>
                  </a:lnTo>
                  <a:lnTo>
                    <a:pt x="1353" y="1449"/>
                  </a:lnTo>
                  <a:lnTo>
                    <a:pt x="1356" y="1423"/>
                  </a:lnTo>
                  <a:lnTo>
                    <a:pt x="1362" y="1406"/>
                  </a:lnTo>
                  <a:lnTo>
                    <a:pt x="1368" y="1389"/>
                  </a:lnTo>
                  <a:lnTo>
                    <a:pt x="1371" y="1363"/>
                  </a:lnTo>
                  <a:lnTo>
                    <a:pt x="1375" y="1338"/>
                  </a:lnTo>
                  <a:lnTo>
                    <a:pt x="1383" y="1321"/>
                  </a:lnTo>
                  <a:lnTo>
                    <a:pt x="1390" y="1304"/>
                  </a:lnTo>
                  <a:lnTo>
                    <a:pt x="1394" y="1278"/>
                  </a:lnTo>
                  <a:lnTo>
                    <a:pt x="1391" y="1253"/>
                  </a:lnTo>
                  <a:lnTo>
                    <a:pt x="1386" y="1236"/>
                  </a:lnTo>
                  <a:lnTo>
                    <a:pt x="1380" y="1219"/>
                  </a:lnTo>
                  <a:lnTo>
                    <a:pt x="1377" y="1193"/>
                  </a:lnTo>
                  <a:lnTo>
                    <a:pt x="1378" y="1168"/>
                  </a:lnTo>
                  <a:lnTo>
                    <a:pt x="1382" y="1151"/>
                  </a:lnTo>
                  <a:lnTo>
                    <a:pt x="1385" y="1134"/>
                  </a:lnTo>
                  <a:lnTo>
                    <a:pt x="1386" y="1109"/>
                  </a:lnTo>
                  <a:lnTo>
                    <a:pt x="1385" y="1095"/>
                  </a:lnTo>
                  <a:lnTo>
                    <a:pt x="1381" y="1084"/>
                  </a:lnTo>
                  <a:lnTo>
                    <a:pt x="1376" y="1075"/>
                  </a:lnTo>
                  <a:lnTo>
                    <a:pt x="1370" y="1067"/>
                  </a:lnTo>
                  <a:lnTo>
                    <a:pt x="1364" y="1059"/>
                  </a:lnTo>
                  <a:lnTo>
                    <a:pt x="1359" y="1050"/>
                  </a:lnTo>
                  <a:lnTo>
                    <a:pt x="1355" y="1039"/>
                  </a:lnTo>
                  <a:lnTo>
                    <a:pt x="1354" y="1025"/>
                  </a:lnTo>
                  <a:lnTo>
                    <a:pt x="1356" y="1011"/>
                  </a:lnTo>
                  <a:lnTo>
                    <a:pt x="1362" y="1001"/>
                  </a:lnTo>
                  <a:lnTo>
                    <a:pt x="1369" y="992"/>
                  </a:lnTo>
                  <a:lnTo>
                    <a:pt x="1378" y="984"/>
                  </a:lnTo>
                  <a:lnTo>
                    <a:pt x="1387" y="976"/>
                  </a:lnTo>
                  <a:lnTo>
                    <a:pt x="1395" y="967"/>
                  </a:lnTo>
                  <a:lnTo>
                    <a:pt x="1400" y="956"/>
                  </a:lnTo>
                  <a:lnTo>
                    <a:pt x="1402" y="942"/>
                  </a:lnTo>
                  <a:lnTo>
                    <a:pt x="1400" y="928"/>
                  </a:lnTo>
                  <a:lnTo>
                    <a:pt x="1394" y="917"/>
                  </a:lnTo>
                  <a:lnTo>
                    <a:pt x="1385" y="908"/>
                  </a:lnTo>
                  <a:lnTo>
                    <a:pt x="1376" y="900"/>
                  </a:lnTo>
                  <a:lnTo>
                    <a:pt x="1366" y="892"/>
                  </a:lnTo>
                  <a:lnTo>
                    <a:pt x="1357" y="883"/>
                  </a:lnTo>
                  <a:lnTo>
                    <a:pt x="1351" y="872"/>
                  </a:lnTo>
                  <a:lnTo>
                    <a:pt x="1349" y="858"/>
                  </a:lnTo>
                  <a:lnTo>
                    <a:pt x="1350" y="833"/>
                  </a:lnTo>
                  <a:lnTo>
                    <a:pt x="1351" y="816"/>
                  </a:lnTo>
                  <a:lnTo>
                    <a:pt x="1352" y="799"/>
                  </a:lnTo>
                  <a:lnTo>
                    <a:pt x="1353" y="775"/>
                  </a:lnTo>
                  <a:lnTo>
                    <a:pt x="1358" y="749"/>
                  </a:lnTo>
                  <a:lnTo>
                    <a:pt x="1368" y="732"/>
                  </a:lnTo>
                  <a:lnTo>
                    <a:pt x="1377" y="714"/>
                  </a:lnTo>
                  <a:lnTo>
                    <a:pt x="1382" y="689"/>
                  </a:lnTo>
                  <a:lnTo>
                    <a:pt x="1385" y="665"/>
                  </a:lnTo>
                  <a:lnTo>
                    <a:pt x="1392" y="648"/>
                  </a:lnTo>
                  <a:lnTo>
                    <a:pt x="1399" y="631"/>
                  </a:lnTo>
                  <a:lnTo>
                    <a:pt x="1402" y="606"/>
                  </a:lnTo>
                  <a:lnTo>
                    <a:pt x="1399" y="581"/>
                  </a:lnTo>
                  <a:lnTo>
                    <a:pt x="1393" y="564"/>
                  </a:lnTo>
                  <a:lnTo>
                    <a:pt x="1387" y="547"/>
                  </a:lnTo>
                  <a:lnTo>
                    <a:pt x="1384" y="522"/>
                  </a:lnTo>
                  <a:lnTo>
                    <a:pt x="1382" y="497"/>
                  </a:lnTo>
                  <a:lnTo>
                    <a:pt x="1378" y="480"/>
                  </a:lnTo>
                  <a:lnTo>
                    <a:pt x="1373" y="463"/>
                  </a:lnTo>
                  <a:lnTo>
                    <a:pt x="1371" y="439"/>
                  </a:lnTo>
                  <a:lnTo>
                    <a:pt x="1374" y="414"/>
                  </a:lnTo>
                  <a:lnTo>
                    <a:pt x="1382" y="397"/>
                  </a:lnTo>
                  <a:lnTo>
                    <a:pt x="1389" y="380"/>
                  </a:lnTo>
                  <a:lnTo>
                    <a:pt x="1392" y="356"/>
                  </a:lnTo>
                  <a:lnTo>
                    <a:pt x="1388" y="331"/>
                  </a:lnTo>
                  <a:lnTo>
                    <a:pt x="1379" y="314"/>
                  </a:lnTo>
                  <a:lnTo>
                    <a:pt x="1369" y="297"/>
                  </a:lnTo>
                  <a:lnTo>
                    <a:pt x="1365" y="273"/>
                  </a:lnTo>
                  <a:lnTo>
                    <a:pt x="1364" y="247"/>
                  </a:lnTo>
                  <a:lnTo>
                    <a:pt x="1362" y="229"/>
                  </a:lnTo>
                  <a:lnTo>
                    <a:pt x="1359" y="212"/>
                  </a:lnTo>
                  <a:lnTo>
                    <a:pt x="1358" y="186"/>
                  </a:lnTo>
                  <a:lnTo>
                    <a:pt x="1361" y="173"/>
                  </a:lnTo>
                  <a:lnTo>
                    <a:pt x="1368" y="162"/>
                  </a:lnTo>
                  <a:lnTo>
                    <a:pt x="1377" y="154"/>
                  </a:lnTo>
                  <a:lnTo>
                    <a:pt x="1389" y="146"/>
                  </a:lnTo>
                  <a:lnTo>
                    <a:pt x="1400" y="138"/>
                  </a:lnTo>
                  <a:lnTo>
                    <a:pt x="1409" y="130"/>
                  </a:lnTo>
                  <a:lnTo>
                    <a:pt x="1416" y="119"/>
                  </a:lnTo>
                  <a:lnTo>
                    <a:pt x="1419" y="106"/>
                  </a:lnTo>
                  <a:lnTo>
                    <a:pt x="1418" y="93"/>
                  </a:lnTo>
                  <a:lnTo>
                    <a:pt x="1416" y="83"/>
                  </a:lnTo>
                  <a:lnTo>
                    <a:pt x="1412" y="75"/>
                  </a:lnTo>
                  <a:lnTo>
                    <a:pt x="1408" y="68"/>
                  </a:lnTo>
                  <a:lnTo>
                    <a:pt x="1401" y="62"/>
                  </a:lnTo>
                  <a:lnTo>
                    <a:pt x="1394" y="55"/>
                  </a:lnTo>
                  <a:lnTo>
                    <a:pt x="1385" y="48"/>
                  </a:lnTo>
                  <a:lnTo>
                    <a:pt x="1375" y="40"/>
                  </a:lnTo>
                  <a:lnTo>
                    <a:pt x="1364" y="33"/>
                  </a:lnTo>
                  <a:lnTo>
                    <a:pt x="1355" y="32"/>
                  </a:lnTo>
                  <a:lnTo>
                    <a:pt x="1347" y="35"/>
                  </a:lnTo>
                  <a:lnTo>
                    <a:pt x="1340" y="40"/>
                  </a:lnTo>
                  <a:lnTo>
                    <a:pt x="1332" y="48"/>
                  </a:lnTo>
                  <a:lnTo>
                    <a:pt x="1323" y="55"/>
                  </a:lnTo>
                  <a:lnTo>
                    <a:pt x="1312" y="60"/>
                  </a:lnTo>
                  <a:lnTo>
                    <a:pt x="1297" y="62"/>
                  </a:lnTo>
                  <a:lnTo>
                    <a:pt x="1283" y="60"/>
                  </a:lnTo>
                  <a:lnTo>
                    <a:pt x="1271" y="56"/>
                  </a:lnTo>
                  <a:lnTo>
                    <a:pt x="1262" y="51"/>
                  </a:lnTo>
                  <a:lnTo>
                    <a:pt x="1254" y="44"/>
                  </a:lnTo>
                  <a:lnTo>
                    <a:pt x="1246" y="37"/>
                  </a:lnTo>
                  <a:lnTo>
                    <a:pt x="1237" y="32"/>
                  </a:lnTo>
                  <a:lnTo>
                    <a:pt x="1225" y="28"/>
                  </a:lnTo>
                  <a:lnTo>
                    <a:pt x="1211" y="26"/>
                  </a:lnTo>
                  <a:lnTo>
                    <a:pt x="1197" y="26"/>
                  </a:lnTo>
                  <a:lnTo>
                    <a:pt x="1186" y="28"/>
                  </a:lnTo>
                  <a:lnTo>
                    <a:pt x="1177" y="29"/>
                  </a:lnTo>
                  <a:lnTo>
                    <a:pt x="1169" y="31"/>
                  </a:lnTo>
                  <a:lnTo>
                    <a:pt x="1161" y="34"/>
                  </a:lnTo>
                  <a:lnTo>
                    <a:pt x="1152" y="35"/>
                  </a:lnTo>
                  <a:lnTo>
                    <a:pt x="1140" y="37"/>
                  </a:lnTo>
                  <a:lnTo>
                    <a:pt x="1126" y="37"/>
                  </a:lnTo>
                  <a:lnTo>
                    <a:pt x="1112" y="37"/>
                  </a:lnTo>
                  <a:lnTo>
                    <a:pt x="1100" y="38"/>
                  </a:lnTo>
                  <a:lnTo>
                    <a:pt x="1091" y="40"/>
                  </a:lnTo>
                  <a:lnTo>
                    <a:pt x="1083" y="41"/>
                  </a:lnTo>
                  <a:lnTo>
                    <a:pt x="1074" y="42"/>
                  </a:lnTo>
                  <a:lnTo>
                    <a:pt x="1065" y="44"/>
                  </a:lnTo>
                  <a:lnTo>
                    <a:pt x="1053" y="45"/>
                  </a:lnTo>
                  <a:lnTo>
                    <a:pt x="1039" y="45"/>
                  </a:lnTo>
                  <a:lnTo>
                    <a:pt x="1025" y="43"/>
                  </a:lnTo>
                  <a:lnTo>
                    <a:pt x="1014" y="38"/>
                  </a:lnTo>
                  <a:lnTo>
                    <a:pt x="1005" y="31"/>
                  </a:lnTo>
                  <a:lnTo>
                    <a:pt x="997" y="22"/>
                  </a:lnTo>
                  <a:lnTo>
                    <a:pt x="989" y="14"/>
                  </a:lnTo>
                  <a:lnTo>
                    <a:pt x="980" y="7"/>
                  </a:lnTo>
                  <a:lnTo>
                    <a:pt x="968" y="2"/>
                  </a:lnTo>
                  <a:lnTo>
                    <a:pt x="954" y="0"/>
                  </a:lnTo>
                  <a:lnTo>
                    <a:pt x="940" y="1"/>
                  </a:lnTo>
                  <a:lnTo>
                    <a:pt x="928" y="3"/>
                  </a:lnTo>
                  <a:lnTo>
                    <a:pt x="919" y="5"/>
                  </a:lnTo>
                  <a:lnTo>
                    <a:pt x="911" y="8"/>
                  </a:lnTo>
                  <a:lnTo>
                    <a:pt x="903" y="12"/>
                  </a:lnTo>
                  <a:lnTo>
                    <a:pt x="893" y="14"/>
                  </a:lnTo>
                  <a:lnTo>
                    <a:pt x="882" y="16"/>
                  </a:lnTo>
                  <a:lnTo>
                    <a:pt x="867" y="17"/>
                  </a:lnTo>
                  <a:lnTo>
                    <a:pt x="853" y="18"/>
                  </a:lnTo>
                  <a:lnTo>
                    <a:pt x="843" y="21"/>
                  </a:lnTo>
                  <a:lnTo>
                    <a:pt x="834" y="25"/>
                  </a:lnTo>
                  <a:lnTo>
                    <a:pt x="826" y="29"/>
                  </a:lnTo>
                  <a:lnTo>
                    <a:pt x="818" y="34"/>
                  </a:lnTo>
                  <a:lnTo>
                    <a:pt x="809" y="38"/>
                  </a:lnTo>
                  <a:lnTo>
                    <a:pt x="798" y="41"/>
                  </a:lnTo>
                  <a:lnTo>
                    <a:pt x="784" y="42"/>
                  </a:lnTo>
                  <a:lnTo>
                    <a:pt x="770" y="42"/>
                  </a:lnTo>
                  <a:lnTo>
                    <a:pt x="759" y="42"/>
                  </a:lnTo>
                  <a:lnTo>
                    <a:pt x="750" y="41"/>
                  </a:lnTo>
                  <a:lnTo>
                    <a:pt x="742" y="40"/>
                  </a:lnTo>
                  <a:lnTo>
                    <a:pt x="734" y="40"/>
                  </a:lnTo>
                  <a:lnTo>
                    <a:pt x="725" y="39"/>
                  </a:lnTo>
                  <a:lnTo>
                    <a:pt x="714" y="39"/>
                  </a:lnTo>
                  <a:lnTo>
                    <a:pt x="700" y="39"/>
                  </a:lnTo>
                  <a:lnTo>
                    <a:pt x="686" y="39"/>
                  </a:lnTo>
                  <a:lnTo>
                    <a:pt x="674" y="40"/>
                  </a:lnTo>
                  <a:lnTo>
                    <a:pt x="665" y="40"/>
                  </a:lnTo>
                  <a:lnTo>
                    <a:pt x="657" y="41"/>
                  </a:lnTo>
                  <a:lnTo>
                    <a:pt x="649" y="42"/>
                  </a:lnTo>
                  <a:lnTo>
                    <a:pt x="640" y="42"/>
                  </a:lnTo>
                  <a:lnTo>
                    <a:pt x="628" y="43"/>
                  </a:lnTo>
                  <a:lnTo>
                    <a:pt x="614" y="43"/>
                  </a:lnTo>
                  <a:lnTo>
                    <a:pt x="600" y="44"/>
                  </a:lnTo>
                  <a:lnTo>
                    <a:pt x="589" y="45"/>
                  </a:lnTo>
                  <a:lnTo>
                    <a:pt x="580" y="47"/>
                  </a:lnTo>
                  <a:lnTo>
                    <a:pt x="572" y="50"/>
                  </a:lnTo>
                  <a:lnTo>
                    <a:pt x="564" y="53"/>
                  </a:lnTo>
                  <a:lnTo>
                    <a:pt x="555" y="55"/>
                  </a:lnTo>
                  <a:lnTo>
                    <a:pt x="544" y="56"/>
                  </a:lnTo>
                  <a:lnTo>
                    <a:pt x="530" y="57"/>
                  </a:lnTo>
                  <a:lnTo>
                    <a:pt x="516" y="55"/>
                  </a:lnTo>
                  <a:lnTo>
                    <a:pt x="505" y="51"/>
                  </a:lnTo>
                  <a:lnTo>
                    <a:pt x="496" y="44"/>
                  </a:lnTo>
                  <a:lnTo>
                    <a:pt x="488" y="37"/>
                  </a:lnTo>
                  <a:lnTo>
                    <a:pt x="480" y="30"/>
                  </a:lnTo>
                  <a:lnTo>
                    <a:pt x="471" y="23"/>
                  </a:lnTo>
                  <a:lnTo>
                    <a:pt x="460" y="19"/>
                  </a:lnTo>
                  <a:lnTo>
                    <a:pt x="446" y="17"/>
                  </a:lnTo>
                  <a:lnTo>
                    <a:pt x="432" y="17"/>
                  </a:lnTo>
                  <a:lnTo>
                    <a:pt x="422" y="19"/>
                  </a:lnTo>
                  <a:lnTo>
                    <a:pt x="413" y="20"/>
                  </a:lnTo>
                  <a:lnTo>
                    <a:pt x="405" y="22"/>
                  </a:lnTo>
                  <a:lnTo>
                    <a:pt x="397" y="24"/>
                  </a:lnTo>
                  <a:lnTo>
                    <a:pt x="388" y="25"/>
                  </a:lnTo>
                  <a:lnTo>
                    <a:pt x="378" y="27"/>
                  </a:lnTo>
                  <a:lnTo>
                    <a:pt x="364" y="27"/>
                  </a:lnTo>
                  <a:lnTo>
                    <a:pt x="349" y="26"/>
                  </a:lnTo>
                  <a:lnTo>
                    <a:pt x="339" y="24"/>
                  </a:lnTo>
                  <a:lnTo>
                    <a:pt x="330" y="21"/>
                  </a:lnTo>
                  <a:lnTo>
                    <a:pt x="322" y="17"/>
                  </a:lnTo>
                  <a:lnTo>
                    <a:pt x="314" y="13"/>
                  </a:lnTo>
                  <a:lnTo>
                    <a:pt x="305" y="10"/>
                  </a:lnTo>
                  <a:lnTo>
                    <a:pt x="294" y="8"/>
                  </a:lnTo>
                  <a:lnTo>
                    <a:pt x="280" y="7"/>
                  </a:lnTo>
                  <a:lnTo>
                    <a:pt x="266" y="7"/>
                  </a:lnTo>
                  <a:lnTo>
                    <a:pt x="254" y="7"/>
                  </a:lnTo>
                  <a:lnTo>
                    <a:pt x="245" y="8"/>
                  </a:lnTo>
                  <a:lnTo>
                    <a:pt x="237" y="8"/>
                  </a:lnTo>
                  <a:lnTo>
                    <a:pt x="229" y="9"/>
                  </a:lnTo>
                  <a:lnTo>
                    <a:pt x="220" y="10"/>
                  </a:lnTo>
                  <a:lnTo>
                    <a:pt x="209" y="10"/>
                  </a:lnTo>
                  <a:lnTo>
                    <a:pt x="195" y="10"/>
                  </a:lnTo>
                  <a:lnTo>
                    <a:pt x="182" y="12"/>
                  </a:lnTo>
                  <a:lnTo>
                    <a:pt x="171" y="19"/>
                  </a:lnTo>
                  <a:lnTo>
                    <a:pt x="163" y="28"/>
                  </a:lnTo>
                  <a:lnTo>
                    <a:pt x="155" y="38"/>
                  </a:lnTo>
                  <a:lnTo>
                    <a:pt x="147" y="48"/>
                  </a:lnTo>
                  <a:lnTo>
                    <a:pt x="139" y="57"/>
                  </a:lnTo>
                  <a:lnTo>
                    <a:pt x="128" y="64"/>
                  </a:lnTo>
                  <a:lnTo>
                    <a:pt x="115" y="66"/>
                  </a:lnTo>
                  <a:lnTo>
                    <a:pt x="102" y="64"/>
                  </a:lnTo>
                  <a:lnTo>
                    <a:pt x="93" y="60"/>
                  </a:lnTo>
                  <a:lnTo>
                    <a:pt x="87" y="54"/>
                  </a:lnTo>
                  <a:lnTo>
                    <a:pt x="82" y="48"/>
                  </a:lnTo>
                  <a:lnTo>
                    <a:pt x="78" y="43"/>
                  </a:lnTo>
                  <a:lnTo>
                    <a:pt x="74" y="41"/>
                  </a:lnTo>
                  <a:lnTo>
                    <a:pt x="68" y="43"/>
                  </a:lnTo>
                  <a:lnTo>
                    <a:pt x="59" y="51"/>
                  </a:lnTo>
                  <a:lnTo>
                    <a:pt x="49" y="61"/>
                  </a:lnTo>
                  <a:lnTo>
                    <a:pt x="41" y="68"/>
                  </a:lnTo>
                  <a:lnTo>
                    <a:pt x="35" y="74"/>
                  </a:lnTo>
                  <a:lnTo>
                    <a:pt x="30" y="78"/>
                  </a:lnTo>
                  <a:lnTo>
                    <a:pt x="26" y="84"/>
                  </a:lnTo>
                  <a:lnTo>
                    <a:pt x="24" y="91"/>
                  </a:lnTo>
                  <a:lnTo>
                    <a:pt x="22" y="101"/>
                  </a:lnTo>
                  <a:lnTo>
                    <a:pt x="22" y="115"/>
                  </a:lnTo>
                  <a:lnTo>
                    <a:pt x="19" y="140"/>
                  </a:lnTo>
                  <a:lnTo>
                    <a:pt x="12" y="157"/>
                  </a:lnTo>
                  <a:lnTo>
                    <a:pt x="5" y="174"/>
                  </a:lnTo>
                  <a:lnTo>
                    <a:pt x="2" y="199"/>
                  </a:lnTo>
                  <a:lnTo>
                    <a:pt x="4" y="225"/>
                  </a:lnTo>
                  <a:lnTo>
                    <a:pt x="8" y="243"/>
                  </a:lnTo>
                  <a:lnTo>
                    <a:pt x="11" y="260"/>
                  </a:lnTo>
                  <a:lnTo>
                    <a:pt x="13" y="286"/>
                  </a:lnTo>
                  <a:lnTo>
                    <a:pt x="14" y="311"/>
                  </a:lnTo>
                  <a:lnTo>
                    <a:pt x="15" y="328"/>
                  </a:lnTo>
                  <a:lnTo>
                    <a:pt x="16" y="345"/>
                  </a:lnTo>
                  <a:lnTo>
                    <a:pt x="17" y="371"/>
                  </a:lnTo>
                  <a:lnTo>
                    <a:pt x="20" y="395"/>
                  </a:lnTo>
                  <a:lnTo>
                    <a:pt x="25" y="412"/>
                  </a:lnTo>
                  <a:lnTo>
                    <a:pt x="31" y="429"/>
                  </a:lnTo>
                  <a:lnTo>
                    <a:pt x="33" y="454"/>
                  </a:lnTo>
                  <a:lnTo>
                    <a:pt x="33" y="480"/>
                  </a:lnTo>
                  <a:lnTo>
                    <a:pt x="32" y="497"/>
                  </a:lnTo>
                  <a:lnTo>
                    <a:pt x="30" y="514"/>
                  </a:lnTo>
                  <a:lnTo>
                    <a:pt x="30" y="540"/>
                  </a:lnTo>
                  <a:lnTo>
                    <a:pt x="33" y="565"/>
                  </a:lnTo>
                  <a:lnTo>
                    <a:pt x="40" y="582"/>
                  </a:lnTo>
                  <a:lnTo>
                    <a:pt x="46" y="599"/>
                  </a:lnTo>
                  <a:lnTo>
                    <a:pt x="49" y="625"/>
                  </a:lnTo>
                  <a:lnTo>
                    <a:pt x="49" y="650"/>
                  </a:lnTo>
                  <a:lnTo>
                    <a:pt x="48" y="667"/>
                  </a:lnTo>
                  <a:lnTo>
                    <a:pt x="47" y="684"/>
                  </a:lnTo>
                  <a:lnTo>
                    <a:pt x="47" y="709"/>
                  </a:lnTo>
                  <a:lnTo>
                    <a:pt x="47" y="735"/>
                  </a:lnTo>
                  <a:lnTo>
                    <a:pt x="47" y="752"/>
                  </a:lnTo>
                  <a:lnTo>
                    <a:pt x="46" y="769"/>
                  </a:lnTo>
                  <a:lnTo>
                    <a:pt x="46" y="794"/>
                  </a:lnTo>
                  <a:lnTo>
                    <a:pt x="43" y="819"/>
                  </a:lnTo>
                  <a:lnTo>
                    <a:pt x="36" y="836"/>
                  </a:lnTo>
                  <a:lnTo>
                    <a:pt x="29" y="853"/>
                  </a:lnTo>
                  <a:lnTo>
                    <a:pt x="26" y="878"/>
                  </a:lnTo>
                  <a:lnTo>
                    <a:pt x="22" y="902"/>
                  </a:lnTo>
                  <a:lnTo>
                    <a:pt x="14" y="919"/>
                  </a:lnTo>
                  <a:lnTo>
                    <a:pt x="5" y="936"/>
                  </a:lnTo>
                  <a:lnTo>
                    <a:pt x="1" y="961"/>
                  </a:lnTo>
                  <a:lnTo>
                    <a:pt x="1" y="986"/>
                  </a:lnTo>
                  <a:lnTo>
                    <a:pt x="1" y="1003"/>
                  </a:lnTo>
                  <a:lnTo>
                    <a:pt x="0" y="1020"/>
                  </a:lnTo>
                  <a:lnTo>
                    <a:pt x="0" y="1045"/>
                  </a:lnTo>
                  <a:lnTo>
                    <a:pt x="2" y="1059"/>
                  </a:lnTo>
                  <a:lnTo>
                    <a:pt x="9" y="1069"/>
                  </a:lnTo>
                  <a:lnTo>
                    <a:pt x="17" y="1078"/>
                  </a:lnTo>
                  <a:lnTo>
                    <a:pt x="28" y="1086"/>
                  </a:lnTo>
                  <a:lnTo>
                    <a:pt x="38" y="1094"/>
                  </a:lnTo>
                  <a:lnTo>
                    <a:pt x="46" y="1103"/>
                  </a:lnTo>
                  <a:lnTo>
                    <a:pt x="53" y="1114"/>
                  </a:lnTo>
                  <a:lnTo>
                    <a:pt x="55" y="1128"/>
                  </a:lnTo>
                  <a:lnTo>
                    <a:pt x="52" y="1154"/>
                  </a:lnTo>
                  <a:lnTo>
                    <a:pt x="45" y="1171"/>
                  </a:lnTo>
                  <a:lnTo>
                    <a:pt x="37" y="1188"/>
                  </a:lnTo>
                  <a:lnTo>
                    <a:pt x="34" y="1214"/>
                  </a:lnTo>
                  <a:lnTo>
                    <a:pt x="36" y="1238"/>
                  </a:lnTo>
                  <a:lnTo>
                    <a:pt x="42" y="1255"/>
                  </a:lnTo>
                  <a:lnTo>
                    <a:pt x="47" y="1272"/>
                  </a:lnTo>
                  <a:lnTo>
                    <a:pt x="49" y="1297"/>
                  </a:lnTo>
                  <a:lnTo>
                    <a:pt x="49" y="1322"/>
                  </a:lnTo>
                  <a:lnTo>
                    <a:pt x="49" y="1339"/>
                  </a:lnTo>
                  <a:lnTo>
                    <a:pt x="49" y="1356"/>
                  </a:lnTo>
                  <a:lnTo>
                    <a:pt x="49" y="1381"/>
                  </a:lnTo>
                  <a:lnTo>
                    <a:pt x="45" y="1406"/>
                  </a:lnTo>
                  <a:lnTo>
                    <a:pt x="37" y="1423"/>
                  </a:lnTo>
                  <a:lnTo>
                    <a:pt x="29" y="1440"/>
                  </a:lnTo>
                  <a:lnTo>
                    <a:pt x="25" y="1464"/>
                  </a:lnTo>
                  <a:lnTo>
                    <a:pt x="29" y="1489"/>
                  </a:lnTo>
                  <a:lnTo>
                    <a:pt x="38" y="1506"/>
                  </a:lnTo>
                  <a:lnTo>
                    <a:pt x="46" y="1523"/>
                  </a:lnTo>
                  <a:lnTo>
                    <a:pt x="50" y="1547"/>
                  </a:lnTo>
                  <a:lnTo>
                    <a:pt x="48" y="1561"/>
                  </a:lnTo>
                  <a:lnTo>
                    <a:pt x="42" y="1571"/>
                  </a:lnTo>
                  <a:lnTo>
                    <a:pt x="34" y="1580"/>
                  </a:lnTo>
                  <a:lnTo>
                    <a:pt x="25" y="1588"/>
                  </a:lnTo>
                  <a:lnTo>
                    <a:pt x="16" y="1596"/>
                  </a:lnTo>
                  <a:lnTo>
                    <a:pt x="8" y="1605"/>
                  </a:lnTo>
                  <a:lnTo>
                    <a:pt x="2" y="1616"/>
                  </a:lnTo>
                  <a:lnTo>
                    <a:pt x="0" y="1630"/>
                  </a:lnTo>
                  <a:lnTo>
                    <a:pt x="4" y="1656"/>
                  </a:lnTo>
                  <a:lnTo>
                    <a:pt x="12" y="1673"/>
                  </a:lnTo>
                  <a:lnTo>
                    <a:pt x="19" y="1691"/>
                  </a:lnTo>
                  <a:lnTo>
                    <a:pt x="23" y="1717"/>
                  </a:lnTo>
                  <a:lnTo>
                    <a:pt x="21" y="1741"/>
                  </a:lnTo>
                  <a:lnTo>
                    <a:pt x="17" y="1757"/>
                  </a:lnTo>
                  <a:lnTo>
                    <a:pt x="12" y="1773"/>
                  </a:lnTo>
                  <a:lnTo>
                    <a:pt x="10" y="1797"/>
                  </a:lnTo>
                  <a:lnTo>
                    <a:pt x="10" y="1810"/>
                  </a:lnTo>
                  <a:lnTo>
                    <a:pt x="12" y="1820"/>
                  </a:lnTo>
                  <a:lnTo>
                    <a:pt x="14" y="1828"/>
                  </a:lnTo>
                  <a:lnTo>
                    <a:pt x="17" y="1835"/>
                  </a:lnTo>
                  <a:lnTo>
                    <a:pt x="22" y="1841"/>
                  </a:lnTo>
                  <a:lnTo>
                    <a:pt x="28" y="1847"/>
                  </a:lnTo>
                  <a:lnTo>
                    <a:pt x="35" y="1855"/>
                  </a:lnTo>
                  <a:lnTo>
                    <a:pt x="45" y="1863"/>
                  </a:lnTo>
                  <a:lnTo>
                    <a:pt x="56" y="1871"/>
                  </a:lnTo>
                  <a:lnTo>
                    <a:pt x="65" y="1875"/>
                  </a:lnTo>
                  <a:lnTo>
                    <a:pt x="73" y="1875"/>
                  </a:lnTo>
                  <a:lnTo>
                    <a:pt x="80" y="1872"/>
                  </a:lnTo>
                  <a:lnTo>
                    <a:pt x="88" y="1869"/>
                  </a:lnTo>
                  <a:lnTo>
                    <a:pt x="97" y="1865"/>
                  </a:lnTo>
                  <a:lnTo>
                    <a:pt x="108" y="1861"/>
                  </a:lnTo>
                  <a:lnTo>
                    <a:pt x="123" y="1860"/>
                  </a:lnTo>
                  <a:lnTo>
                    <a:pt x="137" y="1861"/>
                  </a:lnTo>
                  <a:lnTo>
                    <a:pt x="149" y="1863"/>
                  </a:lnTo>
                  <a:lnTo>
                    <a:pt x="158" y="1866"/>
                  </a:lnTo>
                  <a:lnTo>
                    <a:pt x="166" y="1869"/>
                  </a:lnTo>
                  <a:lnTo>
                    <a:pt x="174" y="1873"/>
                  </a:lnTo>
                  <a:lnTo>
                    <a:pt x="183" y="1876"/>
                  </a:lnTo>
                  <a:lnTo>
                    <a:pt x="195" y="1878"/>
                  </a:lnTo>
                  <a:lnTo>
                    <a:pt x="209" y="1879"/>
                  </a:lnTo>
                  <a:lnTo>
                    <a:pt x="223" y="1879"/>
                  </a:lnTo>
                  <a:lnTo>
                    <a:pt x="235" y="1881"/>
                  </a:lnTo>
                  <a:lnTo>
                    <a:pt x="244" y="1882"/>
                  </a:lnTo>
                  <a:lnTo>
                    <a:pt x="252" y="1884"/>
                  </a:lnTo>
                  <a:lnTo>
                    <a:pt x="260" y="1887"/>
                  </a:lnTo>
                  <a:lnTo>
                    <a:pt x="269" y="1888"/>
                  </a:lnTo>
                  <a:lnTo>
                    <a:pt x="281" y="1890"/>
                  </a:lnTo>
                  <a:lnTo>
                    <a:pt x="295" y="1890"/>
                  </a:lnTo>
                  <a:lnTo>
                    <a:pt x="309" y="1889"/>
                  </a:lnTo>
                  <a:lnTo>
                    <a:pt x="321" y="1888"/>
                  </a:lnTo>
                  <a:lnTo>
                    <a:pt x="330" y="1886"/>
                  </a:lnTo>
                  <a:lnTo>
                    <a:pt x="338" y="1884"/>
                  </a:lnTo>
                  <a:lnTo>
                    <a:pt x="346" y="1882"/>
                  </a:lnTo>
                  <a:lnTo>
                    <a:pt x="355" y="1880"/>
                  </a:lnTo>
                  <a:lnTo>
                    <a:pt x="368" y="1879"/>
                  </a:lnTo>
                  <a:lnTo>
                    <a:pt x="382" y="1878"/>
                  </a:lnTo>
                  <a:lnTo>
                    <a:pt x="396" y="1877"/>
                  </a:lnTo>
                  <a:lnTo>
                    <a:pt x="407" y="1875"/>
                  </a:lnTo>
                  <a:lnTo>
                    <a:pt x="416" y="1871"/>
                  </a:lnTo>
                  <a:lnTo>
                    <a:pt x="424" y="1867"/>
                  </a:lnTo>
                  <a:lnTo>
                    <a:pt x="432" y="1864"/>
                  </a:lnTo>
                  <a:lnTo>
                    <a:pt x="441" y="1860"/>
                  </a:lnTo>
                  <a:lnTo>
                    <a:pt x="453" y="1858"/>
                  </a:lnTo>
                  <a:lnTo>
                    <a:pt x="467" y="1857"/>
                  </a:lnTo>
                  <a:lnTo>
                    <a:pt x="481" y="1859"/>
                  </a:lnTo>
                  <a:lnTo>
                    <a:pt x="493" y="1865"/>
                  </a:lnTo>
                  <a:lnTo>
                    <a:pt x="502" y="1874"/>
                  </a:lnTo>
                  <a:lnTo>
                    <a:pt x="510" y="1883"/>
                  </a:lnTo>
                  <a:lnTo>
                    <a:pt x="518" y="1893"/>
                  </a:lnTo>
                  <a:lnTo>
                    <a:pt x="528" y="1902"/>
                  </a:lnTo>
                  <a:lnTo>
                    <a:pt x="539" y="1908"/>
                  </a:lnTo>
                  <a:lnTo>
                    <a:pt x="554" y="1910"/>
                  </a:lnTo>
                  <a:lnTo>
                    <a:pt x="568" y="1908"/>
                  </a:lnTo>
                  <a:lnTo>
                    <a:pt x="578" y="1904"/>
                  </a:lnTo>
                  <a:lnTo>
                    <a:pt x="587" y="1898"/>
                  </a:lnTo>
                  <a:lnTo>
                    <a:pt x="595" y="1891"/>
                  </a:lnTo>
                  <a:lnTo>
                    <a:pt x="603" y="1884"/>
                  </a:lnTo>
                  <a:lnTo>
                    <a:pt x="612" y="1878"/>
                  </a:lnTo>
                  <a:lnTo>
                    <a:pt x="623" y="1874"/>
                  </a:lnTo>
                  <a:lnTo>
                    <a:pt x="637" y="1872"/>
                  </a:lnTo>
                  <a:lnTo>
                    <a:pt x="651" y="1872"/>
                  </a:lnTo>
                  <a:lnTo>
                    <a:pt x="662" y="1872"/>
                  </a:lnTo>
                  <a:lnTo>
                    <a:pt x="671" y="1872"/>
                  </a:lnTo>
                  <a:lnTo>
                    <a:pt x="679" y="1872"/>
                  </a:lnTo>
                  <a:lnTo>
                    <a:pt x="687" y="1873"/>
                  </a:lnTo>
                  <a:lnTo>
                    <a:pt x="696" y="1873"/>
                  </a:lnTo>
                  <a:lnTo>
                    <a:pt x="708" y="1873"/>
                  </a:lnTo>
                  <a:lnTo>
                    <a:pt x="722" y="1873"/>
                  </a:lnTo>
                  <a:lnTo>
                    <a:pt x="736" y="1872"/>
                  </a:lnTo>
                  <a:lnTo>
                    <a:pt x="747" y="1869"/>
                  </a:lnTo>
                  <a:lnTo>
                    <a:pt x="756" y="1865"/>
                  </a:lnTo>
                  <a:lnTo>
                    <a:pt x="764" y="1860"/>
                  </a:lnTo>
                  <a:lnTo>
                    <a:pt x="772" y="1856"/>
                  </a:lnTo>
                  <a:lnTo>
                    <a:pt x="781" y="1852"/>
                  </a:lnTo>
                  <a:lnTo>
                    <a:pt x="793" y="1849"/>
                  </a:lnTo>
                  <a:lnTo>
                    <a:pt x="807" y="1848"/>
                  </a:lnTo>
                  <a:lnTo>
                    <a:pt x="821" y="1849"/>
                  </a:lnTo>
                  <a:lnTo>
                    <a:pt x="832" y="1851"/>
                  </a:lnTo>
                  <a:lnTo>
                    <a:pt x="841" y="1854"/>
                  </a:lnTo>
                  <a:lnTo>
                    <a:pt x="849" y="1857"/>
                  </a:lnTo>
                  <a:lnTo>
                    <a:pt x="857" y="1860"/>
                  </a:lnTo>
                  <a:lnTo>
                    <a:pt x="866" y="1863"/>
                  </a:lnTo>
                  <a:lnTo>
                    <a:pt x="878" y="1865"/>
                  </a:lnTo>
                  <a:lnTo>
                    <a:pt x="892" y="1866"/>
                  </a:lnTo>
                  <a:lnTo>
                    <a:pt x="906" y="1865"/>
                  </a:lnTo>
                  <a:lnTo>
                    <a:pt x="916" y="1863"/>
                  </a:lnTo>
                  <a:lnTo>
                    <a:pt x="925" y="1860"/>
                  </a:lnTo>
                  <a:lnTo>
                    <a:pt x="933" y="1856"/>
                  </a:lnTo>
                  <a:lnTo>
                    <a:pt x="941" y="1853"/>
                  </a:lnTo>
                  <a:lnTo>
                    <a:pt x="950" y="1850"/>
                  </a:lnTo>
                  <a:lnTo>
                    <a:pt x="961" y="1848"/>
                  </a:lnTo>
                  <a:lnTo>
                    <a:pt x="975" y="1847"/>
                  </a:lnTo>
                  <a:lnTo>
                    <a:pt x="989" y="1849"/>
                  </a:lnTo>
                  <a:lnTo>
                    <a:pt x="999" y="1853"/>
                  </a:lnTo>
                  <a:lnTo>
                    <a:pt x="1008" y="1860"/>
                  </a:lnTo>
                  <a:lnTo>
                    <a:pt x="1016" y="1867"/>
                  </a:lnTo>
                  <a:lnTo>
                    <a:pt x="1024" y="1874"/>
                  </a:lnTo>
                  <a:lnTo>
                    <a:pt x="1033" y="1881"/>
                  </a:lnTo>
                  <a:lnTo>
                    <a:pt x="1043" y="1885"/>
                  </a:lnTo>
                  <a:lnTo>
                    <a:pt x="1057" y="1887"/>
                  </a:lnTo>
                  <a:lnTo>
                    <a:pt x="1071" y="1887"/>
                  </a:lnTo>
                  <a:lnTo>
                    <a:pt x="1083" y="1887"/>
                  </a:lnTo>
                  <a:lnTo>
                    <a:pt x="1092" y="1886"/>
                  </a:lnTo>
                  <a:lnTo>
                    <a:pt x="1100" y="1885"/>
                  </a:lnTo>
                  <a:lnTo>
                    <a:pt x="1108" y="1885"/>
                  </a:lnTo>
                  <a:lnTo>
                    <a:pt x="1117" y="1884"/>
                  </a:lnTo>
                  <a:lnTo>
                    <a:pt x="1127" y="1884"/>
                  </a:lnTo>
                  <a:lnTo>
                    <a:pt x="1141" y="1884"/>
                  </a:lnTo>
                  <a:lnTo>
                    <a:pt x="1155" y="1883"/>
                  </a:lnTo>
                  <a:lnTo>
                    <a:pt x="1167" y="1879"/>
                  </a:lnTo>
                  <a:lnTo>
                    <a:pt x="1176" y="1875"/>
                  </a:lnTo>
                  <a:lnTo>
                    <a:pt x="1184" y="1869"/>
                  </a:lnTo>
                  <a:lnTo>
                    <a:pt x="1192" y="1864"/>
                  </a:lnTo>
                  <a:lnTo>
                    <a:pt x="1201" y="1860"/>
                  </a:lnTo>
                  <a:lnTo>
                    <a:pt x="1211" y="1856"/>
                  </a:lnTo>
                  <a:lnTo>
                    <a:pt x="1225" y="1855"/>
                  </a:lnTo>
                  <a:lnTo>
                    <a:pt x="1238" y="1857"/>
                  </a:lnTo>
                  <a:lnTo>
                    <a:pt x="1248" y="1861"/>
                  </a:lnTo>
                  <a:lnTo>
                    <a:pt x="1255" y="1867"/>
                  </a:lnTo>
                  <a:lnTo>
                    <a:pt x="1261" y="1874"/>
                  </a:lnTo>
                  <a:lnTo>
                    <a:pt x="1267" y="1882"/>
                  </a:lnTo>
                  <a:lnTo>
                    <a:pt x="1275" y="1890"/>
                  </a:lnTo>
                  <a:lnTo>
                    <a:pt x="1284" y="1897"/>
                  </a:lnTo>
                  <a:lnTo>
                    <a:pt x="1296" y="1902"/>
                  </a:lnTo>
                  <a:lnTo>
                    <a:pt x="1315" y="1908"/>
                  </a:lnTo>
                  <a:lnTo>
                    <a:pt x="1333" y="1913"/>
                  </a:lnTo>
                  <a:lnTo>
                    <a:pt x="1349" y="1916"/>
                  </a:lnTo>
                  <a:lnTo>
                    <a:pt x="1363" y="1917"/>
                  </a:lnTo>
                  <a:lnTo>
                    <a:pt x="1376" y="1916"/>
                  </a:lnTo>
                  <a:lnTo>
                    <a:pt x="1388" y="1913"/>
                  </a:lnTo>
                  <a:lnTo>
                    <a:pt x="1399" y="1906"/>
                  </a:lnTo>
                  <a:lnTo>
                    <a:pt x="1409" y="1897"/>
                  </a:lnTo>
                  <a:close/>
                </a:path>
              </a:pathLst>
            </a:custGeom>
            <a:solidFill>
              <a:srgbClr val="E5F5FF"/>
            </a:solidFill>
            <a:ln w="9525">
              <a:noFill/>
              <a:round/>
              <a:headEnd/>
              <a:tailEnd/>
            </a:ln>
          </p:spPr>
          <p:txBody>
            <a:bodyPr/>
            <a:lstStyle/>
            <a:p>
              <a:endParaRPr lang="en-US"/>
            </a:p>
          </p:txBody>
        </p:sp>
        <p:sp>
          <p:nvSpPr>
            <p:cNvPr id="16392" name="Freeform 7"/>
            <p:cNvSpPr>
              <a:spLocks/>
            </p:cNvSpPr>
            <p:nvPr/>
          </p:nvSpPr>
          <p:spPr bwMode="auto">
            <a:xfrm>
              <a:off x="4517" y="3239"/>
              <a:ext cx="500" cy="498"/>
            </a:xfrm>
            <a:custGeom>
              <a:avLst/>
              <a:gdLst>
                <a:gd name="T0" fmla="*/ 0 w 1001"/>
                <a:gd name="T1" fmla="*/ 58 h 995"/>
                <a:gd name="T2" fmla="*/ 0 w 1001"/>
                <a:gd name="T3" fmla="*/ 0 h 995"/>
                <a:gd name="T4" fmla="*/ 250 w 1001"/>
                <a:gd name="T5" fmla="*/ 0 h 995"/>
                <a:gd name="T6" fmla="*/ 250 w 1001"/>
                <a:gd name="T7" fmla="*/ 249 h 995"/>
                <a:gd name="T8" fmla="*/ 208 w 1001"/>
                <a:gd name="T9" fmla="*/ 220 h 995"/>
                <a:gd name="T10" fmla="*/ 153 w 1001"/>
                <a:gd name="T11" fmla="*/ 30 h 995"/>
                <a:gd name="T12" fmla="*/ 0 w 1001"/>
                <a:gd name="T13" fmla="*/ 58 h 995"/>
                <a:gd name="T14" fmla="*/ 0 60000 65536"/>
                <a:gd name="T15" fmla="*/ 0 60000 65536"/>
                <a:gd name="T16" fmla="*/ 0 60000 65536"/>
                <a:gd name="T17" fmla="*/ 0 60000 65536"/>
                <a:gd name="T18" fmla="*/ 0 60000 65536"/>
                <a:gd name="T19" fmla="*/ 0 60000 65536"/>
                <a:gd name="T20" fmla="*/ 0 60000 65536"/>
                <a:gd name="T21" fmla="*/ 0 w 1001"/>
                <a:gd name="T22" fmla="*/ 0 h 995"/>
                <a:gd name="T23" fmla="*/ 1001 w 1001"/>
                <a:gd name="T24" fmla="*/ 995 h 9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01" h="995">
                  <a:moveTo>
                    <a:pt x="0" y="230"/>
                  </a:moveTo>
                  <a:lnTo>
                    <a:pt x="0" y="0"/>
                  </a:lnTo>
                  <a:lnTo>
                    <a:pt x="1001" y="0"/>
                  </a:lnTo>
                  <a:lnTo>
                    <a:pt x="1001" y="995"/>
                  </a:lnTo>
                  <a:lnTo>
                    <a:pt x="835" y="877"/>
                  </a:lnTo>
                  <a:lnTo>
                    <a:pt x="612" y="119"/>
                  </a:lnTo>
                  <a:lnTo>
                    <a:pt x="0" y="230"/>
                  </a:lnTo>
                  <a:close/>
                </a:path>
              </a:pathLst>
            </a:custGeom>
            <a:solidFill>
              <a:srgbClr val="000000"/>
            </a:solidFill>
            <a:ln w="9525">
              <a:noFill/>
              <a:round/>
              <a:headEnd/>
              <a:tailEnd/>
            </a:ln>
          </p:spPr>
          <p:txBody>
            <a:bodyPr/>
            <a:lstStyle/>
            <a:p>
              <a:endParaRPr lang="en-US"/>
            </a:p>
          </p:txBody>
        </p:sp>
        <p:sp>
          <p:nvSpPr>
            <p:cNvPr id="16393" name="Freeform 8"/>
            <p:cNvSpPr>
              <a:spLocks/>
            </p:cNvSpPr>
            <p:nvPr/>
          </p:nvSpPr>
          <p:spPr bwMode="auto">
            <a:xfrm>
              <a:off x="4459" y="3288"/>
              <a:ext cx="486" cy="429"/>
            </a:xfrm>
            <a:custGeom>
              <a:avLst/>
              <a:gdLst>
                <a:gd name="T0" fmla="*/ 188 w 973"/>
                <a:gd name="T1" fmla="*/ 3 h 858"/>
                <a:gd name="T2" fmla="*/ 187 w 973"/>
                <a:gd name="T3" fmla="*/ 6 h 858"/>
                <a:gd name="T4" fmla="*/ 191 w 973"/>
                <a:gd name="T5" fmla="*/ 20 h 858"/>
                <a:gd name="T6" fmla="*/ 195 w 973"/>
                <a:gd name="T7" fmla="*/ 34 h 858"/>
                <a:gd name="T8" fmla="*/ 208 w 973"/>
                <a:gd name="T9" fmla="*/ 82 h 858"/>
                <a:gd name="T10" fmla="*/ 216 w 973"/>
                <a:gd name="T11" fmla="*/ 107 h 858"/>
                <a:gd name="T12" fmla="*/ 223 w 973"/>
                <a:gd name="T13" fmla="*/ 132 h 858"/>
                <a:gd name="T14" fmla="*/ 237 w 973"/>
                <a:gd name="T15" fmla="*/ 182 h 858"/>
                <a:gd name="T16" fmla="*/ 242 w 973"/>
                <a:gd name="T17" fmla="*/ 201 h 858"/>
                <a:gd name="T18" fmla="*/ 242 w 973"/>
                <a:gd name="T19" fmla="*/ 211 h 858"/>
                <a:gd name="T20" fmla="*/ 240 w 973"/>
                <a:gd name="T21" fmla="*/ 212 h 858"/>
                <a:gd name="T22" fmla="*/ 232 w 973"/>
                <a:gd name="T23" fmla="*/ 187 h 858"/>
                <a:gd name="T24" fmla="*/ 219 w 973"/>
                <a:gd name="T25" fmla="*/ 144 h 858"/>
                <a:gd name="T26" fmla="*/ 204 w 973"/>
                <a:gd name="T27" fmla="*/ 94 h 858"/>
                <a:gd name="T28" fmla="*/ 190 w 973"/>
                <a:gd name="T29" fmla="*/ 47 h 858"/>
                <a:gd name="T30" fmla="*/ 180 w 973"/>
                <a:gd name="T31" fmla="*/ 14 h 858"/>
                <a:gd name="T32" fmla="*/ 179 w 973"/>
                <a:gd name="T33" fmla="*/ 11 h 858"/>
                <a:gd name="T34" fmla="*/ 169 w 973"/>
                <a:gd name="T35" fmla="*/ 11 h 858"/>
                <a:gd name="T36" fmla="*/ 145 w 973"/>
                <a:gd name="T37" fmla="*/ 17 h 858"/>
                <a:gd name="T38" fmla="*/ 113 w 973"/>
                <a:gd name="T39" fmla="*/ 23 h 858"/>
                <a:gd name="T40" fmla="*/ 83 w 973"/>
                <a:gd name="T41" fmla="*/ 29 h 858"/>
                <a:gd name="T42" fmla="*/ 62 w 973"/>
                <a:gd name="T43" fmla="*/ 34 h 858"/>
                <a:gd name="T44" fmla="*/ 54 w 973"/>
                <a:gd name="T45" fmla="*/ 35 h 858"/>
                <a:gd name="T46" fmla="*/ 44 w 973"/>
                <a:gd name="T47" fmla="*/ 38 h 858"/>
                <a:gd name="T48" fmla="*/ 33 w 973"/>
                <a:gd name="T49" fmla="*/ 40 h 858"/>
                <a:gd name="T50" fmla="*/ 23 w 973"/>
                <a:gd name="T51" fmla="*/ 42 h 858"/>
                <a:gd name="T52" fmla="*/ 13 w 973"/>
                <a:gd name="T53" fmla="*/ 45 h 858"/>
                <a:gd name="T54" fmla="*/ 2 w 973"/>
                <a:gd name="T55" fmla="*/ 47 h 858"/>
                <a:gd name="T56" fmla="*/ 0 w 973"/>
                <a:gd name="T57" fmla="*/ 47 h 858"/>
                <a:gd name="T58" fmla="*/ 2 w 973"/>
                <a:gd name="T59" fmla="*/ 47 h 858"/>
                <a:gd name="T60" fmla="*/ 11 w 973"/>
                <a:gd name="T61" fmla="*/ 44 h 858"/>
                <a:gd name="T62" fmla="*/ 25 w 973"/>
                <a:gd name="T63" fmla="*/ 40 h 858"/>
                <a:gd name="T64" fmla="*/ 45 w 973"/>
                <a:gd name="T65" fmla="*/ 36 h 858"/>
                <a:gd name="T66" fmla="*/ 67 w 973"/>
                <a:gd name="T67" fmla="*/ 29 h 858"/>
                <a:gd name="T68" fmla="*/ 91 w 973"/>
                <a:gd name="T69" fmla="*/ 24 h 858"/>
                <a:gd name="T70" fmla="*/ 114 w 973"/>
                <a:gd name="T71" fmla="*/ 18 h 858"/>
                <a:gd name="T72" fmla="*/ 136 w 973"/>
                <a:gd name="T73" fmla="*/ 13 h 858"/>
                <a:gd name="T74" fmla="*/ 155 w 973"/>
                <a:gd name="T75" fmla="*/ 7 h 858"/>
                <a:gd name="T76" fmla="*/ 168 w 973"/>
                <a:gd name="T77" fmla="*/ 5 h 858"/>
                <a:gd name="T78" fmla="*/ 176 w 973"/>
                <a:gd name="T79" fmla="*/ 3 h 858"/>
                <a:gd name="T80" fmla="*/ 177 w 973"/>
                <a:gd name="T81" fmla="*/ 1 h 858"/>
                <a:gd name="T82" fmla="*/ 179 w 973"/>
                <a:gd name="T83" fmla="*/ 2 h 8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73"/>
                <a:gd name="T127" fmla="*/ 0 h 858"/>
                <a:gd name="T128" fmla="*/ 973 w 973"/>
                <a:gd name="T129" fmla="*/ 858 h 85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73" h="858">
                  <a:moveTo>
                    <a:pt x="729" y="6"/>
                  </a:moveTo>
                  <a:lnTo>
                    <a:pt x="760" y="9"/>
                  </a:lnTo>
                  <a:lnTo>
                    <a:pt x="755" y="11"/>
                  </a:lnTo>
                  <a:lnTo>
                    <a:pt x="751" y="13"/>
                  </a:lnTo>
                  <a:lnTo>
                    <a:pt x="749" y="17"/>
                  </a:lnTo>
                  <a:lnTo>
                    <a:pt x="750" y="22"/>
                  </a:lnTo>
                  <a:lnTo>
                    <a:pt x="755" y="41"/>
                  </a:lnTo>
                  <a:lnTo>
                    <a:pt x="761" y="60"/>
                  </a:lnTo>
                  <a:lnTo>
                    <a:pt x="766" y="78"/>
                  </a:lnTo>
                  <a:lnTo>
                    <a:pt x="772" y="97"/>
                  </a:lnTo>
                  <a:lnTo>
                    <a:pt x="778" y="116"/>
                  </a:lnTo>
                  <a:lnTo>
                    <a:pt x="783" y="134"/>
                  </a:lnTo>
                  <a:lnTo>
                    <a:pt x="789" y="153"/>
                  </a:lnTo>
                  <a:lnTo>
                    <a:pt x="794" y="172"/>
                  </a:lnTo>
                  <a:lnTo>
                    <a:pt x="835" y="328"/>
                  </a:lnTo>
                  <a:lnTo>
                    <a:pt x="845" y="361"/>
                  </a:lnTo>
                  <a:lnTo>
                    <a:pt x="854" y="394"/>
                  </a:lnTo>
                  <a:lnTo>
                    <a:pt x="864" y="427"/>
                  </a:lnTo>
                  <a:lnTo>
                    <a:pt x="873" y="460"/>
                  </a:lnTo>
                  <a:lnTo>
                    <a:pt x="882" y="494"/>
                  </a:lnTo>
                  <a:lnTo>
                    <a:pt x="892" y="527"/>
                  </a:lnTo>
                  <a:lnTo>
                    <a:pt x="902" y="560"/>
                  </a:lnTo>
                  <a:lnTo>
                    <a:pt x="913" y="593"/>
                  </a:lnTo>
                  <a:lnTo>
                    <a:pt x="948" y="726"/>
                  </a:lnTo>
                  <a:lnTo>
                    <a:pt x="956" y="752"/>
                  </a:lnTo>
                  <a:lnTo>
                    <a:pt x="963" y="777"/>
                  </a:lnTo>
                  <a:lnTo>
                    <a:pt x="969" y="803"/>
                  </a:lnTo>
                  <a:lnTo>
                    <a:pt x="973" y="830"/>
                  </a:lnTo>
                  <a:lnTo>
                    <a:pt x="972" y="837"/>
                  </a:lnTo>
                  <a:lnTo>
                    <a:pt x="971" y="844"/>
                  </a:lnTo>
                  <a:lnTo>
                    <a:pt x="969" y="851"/>
                  </a:lnTo>
                  <a:lnTo>
                    <a:pt x="966" y="858"/>
                  </a:lnTo>
                  <a:lnTo>
                    <a:pt x="962" y="848"/>
                  </a:lnTo>
                  <a:lnTo>
                    <a:pt x="954" y="825"/>
                  </a:lnTo>
                  <a:lnTo>
                    <a:pt x="944" y="791"/>
                  </a:lnTo>
                  <a:lnTo>
                    <a:pt x="930" y="748"/>
                  </a:lnTo>
                  <a:lnTo>
                    <a:pt x="914" y="696"/>
                  </a:lnTo>
                  <a:lnTo>
                    <a:pt x="896" y="638"/>
                  </a:lnTo>
                  <a:lnTo>
                    <a:pt x="878" y="575"/>
                  </a:lnTo>
                  <a:lnTo>
                    <a:pt x="858" y="509"/>
                  </a:lnTo>
                  <a:lnTo>
                    <a:pt x="838" y="441"/>
                  </a:lnTo>
                  <a:lnTo>
                    <a:pt x="818" y="373"/>
                  </a:lnTo>
                  <a:lnTo>
                    <a:pt x="798" y="307"/>
                  </a:lnTo>
                  <a:lnTo>
                    <a:pt x="780" y="244"/>
                  </a:lnTo>
                  <a:lnTo>
                    <a:pt x="762" y="186"/>
                  </a:lnTo>
                  <a:lnTo>
                    <a:pt x="746" y="134"/>
                  </a:lnTo>
                  <a:lnTo>
                    <a:pt x="733" y="90"/>
                  </a:lnTo>
                  <a:lnTo>
                    <a:pt x="722" y="56"/>
                  </a:lnTo>
                  <a:lnTo>
                    <a:pt x="720" y="51"/>
                  </a:lnTo>
                  <a:lnTo>
                    <a:pt x="718" y="46"/>
                  </a:lnTo>
                  <a:lnTo>
                    <a:pt x="716" y="41"/>
                  </a:lnTo>
                  <a:lnTo>
                    <a:pt x="714" y="36"/>
                  </a:lnTo>
                  <a:lnTo>
                    <a:pt x="700" y="39"/>
                  </a:lnTo>
                  <a:lnTo>
                    <a:pt x="679" y="44"/>
                  </a:lnTo>
                  <a:lnTo>
                    <a:pt x="651" y="50"/>
                  </a:lnTo>
                  <a:lnTo>
                    <a:pt x="618" y="57"/>
                  </a:lnTo>
                  <a:lnTo>
                    <a:pt x="580" y="65"/>
                  </a:lnTo>
                  <a:lnTo>
                    <a:pt x="540" y="73"/>
                  </a:lnTo>
                  <a:lnTo>
                    <a:pt x="497" y="82"/>
                  </a:lnTo>
                  <a:lnTo>
                    <a:pt x="454" y="91"/>
                  </a:lnTo>
                  <a:lnTo>
                    <a:pt x="412" y="100"/>
                  </a:lnTo>
                  <a:lnTo>
                    <a:pt x="371" y="108"/>
                  </a:lnTo>
                  <a:lnTo>
                    <a:pt x="334" y="116"/>
                  </a:lnTo>
                  <a:lnTo>
                    <a:pt x="300" y="123"/>
                  </a:lnTo>
                  <a:lnTo>
                    <a:pt x="272" y="129"/>
                  </a:lnTo>
                  <a:lnTo>
                    <a:pt x="251" y="133"/>
                  </a:lnTo>
                  <a:lnTo>
                    <a:pt x="237" y="136"/>
                  </a:lnTo>
                  <a:lnTo>
                    <a:pt x="232" y="137"/>
                  </a:lnTo>
                  <a:lnTo>
                    <a:pt x="218" y="140"/>
                  </a:lnTo>
                  <a:lnTo>
                    <a:pt x="205" y="144"/>
                  </a:lnTo>
                  <a:lnTo>
                    <a:pt x="190" y="147"/>
                  </a:lnTo>
                  <a:lnTo>
                    <a:pt x="176" y="150"/>
                  </a:lnTo>
                  <a:lnTo>
                    <a:pt x="163" y="153"/>
                  </a:lnTo>
                  <a:lnTo>
                    <a:pt x="149" y="156"/>
                  </a:lnTo>
                  <a:lnTo>
                    <a:pt x="135" y="159"/>
                  </a:lnTo>
                  <a:lnTo>
                    <a:pt x="121" y="162"/>
                  </a:lnTo>
                  <a:lnTo>
                    <a:pt x="107" y="165"/>
                  </a:lnTo>
                  <a:lnTo>
                    <a:pt x="93" y="168"/>
                  </a:lnTo>
                  <a:lnTo>
                    <a:pt x="79" y="171"/>
                  </a:lnTo>
                  <a:lnTo>
                    <a:pt x="66" y="174"/>
                  </a:lnTo>
                  <a:lnTo>
                    <a:pt x="52" y="177"/>
                  </a:lnTo>
                  <a:lnTo>
                    <a:pt x="38" y="181"/>
                  </a:lnTo>
                  <a:lnTo>
                    <a:pt x="25" y="184"/>
                  </a:lnTo>
                  <a:lnTo>
                    <a:pt x="11" y="188"/>
                  </a:lnTo>
                  <a:lnTo>
                    <a:pt x="8" y="188"/>
                  </a:lnTo>
                  <a:lnTo>
                    <a:pt x="6" y="188"/>
                  </a:lnTo>
                  <a:lnTo>
                    <a:pt x="3" y="188"/>
                  </a:lnTo>
                  <a:lnTo>
                    <a:pt x="0" y="188"/>
                  </a:lnTo>
                  <a:lnTo>
                    <a:pt x="2" y="187"/>
                  </a:lnTo>
                  <a:lnTo>
                    <a:pt x="8" y="186"/>
                  </a:lnTo>
                  <a:lnTo>
                    <a:pt x="17" y="183"/>
                  </a:lnTo>
                  <a:lnTo>
                    <a:pt x="29" y="180"/>
                  </a:lnTo>
                  <a:lnTo>
                    <a:pt x="44" y="176"/>
                  </a:lnTo>
                  <a:lnTo>
                    <a:pt x="61" y="171"/>
                  </a:lnTo>
                  <a:lnTo>
                    <a:pt x="81" y="166"/>
                  </a:lnTo>
                  <a:lnTo>
                    <a:pt x="103" y="160"/>
                  </a:lnTo>
                  <a:lnTo>
                    <a:pt x="128" y="154"/>
                  </a:lnTo>
                  <a:lnTo>
                    <a:pt x="153" y="148"/>
                  </a:lnTo>
                  <a:lnTo>
                    <a:pt x="181" y="141"/>
                  </a:lnTo>
                  <a:lnTo>
                    <a:pt x="211" y="133"/>
                  </a:lnTo>
                  <a:lnTo>
                    <a:pt x="240" y="126"/>
                  </a:lnTo>
                  <a:lnTo>
                    <a:pt x="271" y="118"/>
                  </a:lnTo>
                  <a:lnTo>
                    <a:pt x="302" y="110"/>
                  </a:lnTo>
                  <a:lnTo>
                    <a:pt x="334" y="102"/>
                  </a:lnTo>
                  <a:lnTo>
                    <a:pt x="366" y="94"/>
                  </a:lnTo>
                  <a:lnTo>
                    <a:pt x="397" y="86"/>
                  </a:lnTo>
                  <a:lnTo>
                    <a:pt x="429" y="78"/>
                  </a:lnTo>
                  <a:lnTo>
                    <a:pt x="459" y="71"/>
                  </a:lnTo>
                  <a:lnTo>
                    <a:pt x="490" y="63"/>
                  </a:lnTo>
                  <a:lnTo>
                    <a:pt x="519" y="56"/>
                  </a:lnTo>
                  <a:lnTo>
                    <a:pt x="547" y="49"/>
                  </a:lnTo>
                  <a:lnTo>
                    <a:pt x="573" y="42"/>
                  </a:lnTo>
                  <a:lnTo>
                    <a:pt x="598" y="36"/>
                  </a:lnTo>
                  <a:lnTo>
                    <a:pt x="621" y="31"/>
                  </a:lnTo>
                  <a:lnTo>
                    <a:pt x="641" y="26"/>
                  </a:lnTo>
                  <a:lnTo>
                    <a:pt x="660" y="21"/>
                  </a:lnTo>
                  <a:lnTo>
                    <a:pt x="675" y="18"/>
                  </a:lnTo>
                  <a:lnTo>
                    <a:pt x="688" y="15"/>
                  </a:lnTo>
                  <a:lnTo>
                    <a:pt x="698" y="12"/>
                  </a:lnTo>
                  <a:lnTo>
                    <a:pt x="705" y="11"/>
                  </a:lnTo>
                  <a:lnTo>
                    <a:pt x="708" y="9"/>
                  </a:lnTo>
                  <a:lnTo>
                    <a:pt x="709" y="6"/>
                  </a:lnTo>
                  <a:lnTo>
                    <a:pt x="709" y="4"/>
                  </a:lnTo>
                  <a:lnTo>
                    <a:pt x="709" y="0"/>
                  </a:lnTo>
                  <a:lnTo>
                    <a:pt x="711" y="8"/>
                  </a:lnTo>
                  <a:lnTo>
                    <a:pt x="716" y="8"/>
                  </a:lnTo>
                  <a:lnTo>
                    <a:pt x="723" y="6"/>
                  </a:lnTo>
                  <a:lnTo>
                    <a:pt x="729" y="6"/>
                  </a:lnTo>
                  <a:close/>
                </a:path>
              </a:pathLst>
            </a:custGeom>
            <a:solidFill>
              <a:srgbClr val="000000"/>
            </a:solidFill>
            <a:ln w="9525">
              <a:noFill/>
              <a:round/>
              <a:headEnd/>
              <a:tailEnd/>
            </a:ln>
          </p:spPr>
          <p:txBody>
            <a:bodyPr/>
            <a:lstStyle/>
            <a:p>
              <a:endParaRPr lang="en-US"/>
            </a:p>
          </p:txBody>
        </p:sp>
        <p:sp>
          <p:nvSpPr>
            <p:cNvPr id="16394" name="Freeform 9"/>
            <p:cNvSpPr>
              <a:spLocks/>
            </p:cNvSpPr>
            <p:nvPr/>
          </p:nvSpPr>
          <p:spPr bwMode="auto">
            <a:xfrm>
              <a:off x="4881" y="3408"/>
              <a:ext cx="45" cy="148"/>
            </a:xfrm>
            <a:custGeom>
              <a:avLst/>
              <a:gdLst>
                <a:gd name="T0" fmla="*/ 16 w 90"/>
                <a:gd name="T1" fmla="*/ 36 h 296"/>
                <a:gd name="T2" fmla="*/ 18 w 90"/>
                <a:gd name="T3" fmla="*/ 45 h 296"/>
                <a:gd name="T4" fmla="*/ 20 w 90"/>
                <a:gd name="T5" fmla="*/ 54 h 296"/>
                <a:gd name="T6" fmla="*/ 21 w 90"/>
                <a:gd name="T7" fmla="*/ 65 h 296"/>
                <a:gd name="T8" fmla="*/ 23 w 90"/>
                <a:gd name="T9" fmla="*/ 74 h 296"/>
                <a:gd name="T10" fmla="*/ 22 w 90"/>
                <a:gd name="T11" fmla="*/ 72 h 296"/>
                <a:gd name="T12" fmla="*/ 21 w 90"/>
                <a:gd name="T13" fmla="*/ 69 h 296"/>
                <a:gd name="T14" fmla="*/ 20 w 90"/>
                <a:gd name="T15" fmla="*/ 67 h 296"/>
                <a:gd name="T16" fmla="*/ 19 w 90"/>
                <a:gd name="T17" fmla="*/ 65 h 296"/>
                <a:gd name="T18" fmla="*/ 18 w 90"/>
                <a:gd name="T19" fmla="*/ 61 h 296"/>
                <a:gd name="T20" fmla="*/ 17 w 90"/>
                <a:gd name="T21" fmla="*/ 59 h 296"/>
                <a:gd name="T22" fmla="*/ 15 w 90"/>
                <a:gd name="T23" fmla="*/ 56 h 296"/>
                <a:gd name="T24" fmla="*/ 14 w 90"/>
                <a:gd name="T25" fmla="*/ 54 h 296"/>
                <a:gd name="T26" fmla="*/ 12 w 90"/>
                <a:gd name="T27" fmla="*/ 48 h 296"/>
                <a:gd name="T28" fmla="*/ 11 w 90"/>
                <a:gd name="T29" fmla="*/ 42 h 296"/>
                <a:gd name="T30" fmla="*/ 9 w 90"/>
                <a:gd name="T31" fmla="*/ 37 h 296"/>
                <a:gd name="T32" fmla="*/ 7 w 90"/>
                <a:gd name="T33" fmla="*/ 30 h 296"/>
                <a:gd name="T34" fmla="*/ 6 w 90"/>
                <a:gd name="T35" fmla="*/ 24 h 296"/>
                <a:gd name="T36" fmla="*/ 4 w 90"/>
                <a:gd name="T37" fmla="*/ 19 h 296"/>
                <a:gd name="T38" fmla="*/ 3 w 90"/>
                <a:gd name="T39" fmla="*/ 13 h 296"/>
                <a:gd name="T40" fmla="*/ 1 w 90"/>
                <a:gd name="T41" fmla="*/ 7 h 296"/>
                <a:gd name="T42" fmla="*/ 1 w 90"/>
                <a:gd name="T43" fmla="*/ 5 h 296"/>
                <a:gd name="T44" fmla="*/ 1 w 90"/>
                <a:gd name="T45" fmla="*/ 3 h 296"/>
                <a:gd name="T46" fmla="*/ 0 w 90"/>
                <a:gd name="T47" fmla="*/ 1 h 296"/>
                <a:gd name="T48" fmla="*/ 1 w 90"/>
                <a:gd name="T49" fmla="*/ 0 h 296"/>
                <a:gd name="T50" fmla="*/ 3 w 90"/>
                <a:gd name="T51" fmla="*/ 5 h 296"/>
                <a:gd name="T52" fmla="*/ 5 w 90"/>
                <a:gd name="T53" fmla="*/ 9 h 296"/>
                <a:gd name="T54" fmla="*/ 6 w 90"/>
                <a:gd name="T55" fmla="*/ 13 h 296"/>
                <a:gd name="T56" fmla="*/ 9 w 90"/>
                <a:gd name="T57" fmla="*/ 18 h 296"/>
                <a:gd name="T58" fmla="*/ 11 w 90"/>
                <a:gd name="T59" fmla="*/ 21 h 296"/>
                <a:gd name="T60" fmla="*/ 13 w 90"/>
                <a:gd name="T61" fmla="*/ 26 h 296"/>
                <a:gd name="T62" fmla="*/ 14 w 90"/>
                <a:gd name="T63" fmla="*/ 30 h 296"/>
                <a:gd name="T64" fmla="*/ 16 w 90"/>
                <a:gd name="T65" fmla="*/ 36 h 29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0"/>
                <a:gd name="T100" fmla="*/ 0 h 296"/>
                <a:gd name="T101" fmla="*/ 90 w 90"/>
                <a:gd name="T102" fmla="*/ 296 h 29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0" h="296">
                  <a:moveTo>
                    <a:pt x="64" y="142"/>
                  </a:moveTo>
                  <a:lnTo>
                    <a:pt x="71" y="180"/>
                  </a:lnTo>
                  <a:lnTo>
                    <a:pt x="77" y="219"/>
                  </a:lnTo>
                  <a:lnTo>
                    <a:pt x="82" y="258"/>
                  </a:lnTo>
                  <a:lnTo>
                    <a:pt x="90" y="296"/>
                  </a:lnTo>
                  <a:lnTo>
                    <a:pt x="87" y="286"/>
                  </a:lnTo>
                  <a:lnTo>
                    <a:pt x="83" y="276"/>
                  </a:lnTo>
                  <a:lnTo>
                    <a:pt x="80" y="267"/>
                  </a:lnTo>
                  <a:lnTo>
                    <a:pt x="75" y="257"/>
                  </a:lnTo>
                  <a:lnTo>
                    <a:pt x="71" y="247"/>
                  </a:lnTo>
                  <a:lnTo>
                    <a:pt x="66" y="236"/>
                  </a:lnTo>
                  <a:lnTo>
                    <a:pt x="61" y="227"/>
                  </a:lnTo>
                  <a:lnTo>
                    <a:pt x="56" y="218"/>
                  </a:lnTo>
                  <a:lnTo>
                    <a:pt x="48" y="195"/>
                  </a:lnTo>
                  <a:lnTo>
                    <a:pt x="41" y="171"/>
                  </a:lnTo>
                  <a:lnTo>
                    <a:pt x="34" y="147"/>
                  </a:lnTo>
                  <a:lnTo>
                    <a:pt x="28" y="123"/>
                  </a:lnTo>
                  <a:lnTo>
                    <a:pt x="22" y="99"/>
                  </a:lnTo>
                  <a:lnTo>
                    <a:pt x="16" y="76"/>
                  </a:lnTo>
                  <a:lnTo>
                    <a:pt x="10" y="52"/>
                  </a:lnTo>
                  <a:lnTo>
                    <a:pt x="3" y="28"/>
                  </a:lnTo>
                  <a:lnTo>
                    <a:pt x="2" y="21"/>
                  </a:lnTo>
                  <a:lnTo>
                    <a:pt x="1" y="14"/>
                  </a:lnTo>
                  <a:lnTo>
                    <a:pt x="0" y="7"/>
                  </a:lnTo>
                  <a:lnTo>
                    <a:pt x="2" y="0"/>
                  </a:lnTo>
                  <a:lnTo>
                    <a:pt x="9" y="18"/>
                  </a:lnTo>
                  <a:lnTo>
                    <a:pt x="17" y="36"/>
                  </a:lnTo>
                  <a:lnTo>
                    <a:pt x="26" y="53"/>
                  </a:lnTo>
                  <a:lnTo>
                    <a:pt x="36" y="70"/>
                  </a:lnTo>
                  <a:lnTo>
                    <a:pt x="44" y="87"/>
                  </a:lnTo>
                  <a:lnTo>
                    <a:pt x="52" y="105"/>
                  </a:lnTo>
                  <a:lnTo>
                    <a:pt x="59" y="123"/>
                  </a:lnTo>
                  <a:lnTo>
                    <a:pt x="64" y="142"/>
                  </a:lnTo>
                  <a:close/>
                </a:path>
              </a:pathLst>
            </a:custGeom>
            <a:solidFill>
              <a:srgbClr val="E5F5FF"/>
            </a:solidFill>
            <a:ln w="9525">
              <a:noFill/>
              <a:round/>
              <a:headEnd/>
              <a:tailEnd/>
            </a:ln>
          </p:spPr>
          <p:txBody>
            <a:bodyPr/>
            <a:lstStyle/>
            <a:p>
              <a:endParaRPr lang="en-US"/>
            </a:p>
          </p:txBody>
        </p:sp>
        <p:sp>
          <p:nvSpPr>
            <p:cNvPr id="16395" name="Freeform 10"/>
            <p:cNvSpPr>
              <a:spLocks/>
            </p:cNvSpPr>
            <p:nvPr/>
          </p:nvSpPr>
          <p:spPr bwMode="auto">
            <a:xfrm>
              <a:off x="4459" y="3698"/>
              <a:ext cx="598" cy="327"/>
            </a:xfrm>
            <a:custGeom>
              <a:avLst/>
              <a:gdLst>
                <a:gd name="T0" fmla="*/ 233 w 1196"/>
                <a:gd name="T1" fmla="*/ 13 h 655"/>
                <a:gd name="T2" fmla="*/ 249 w 1196"/>
                <a:gd name="T3" fmla="*/ 15 h 655"/>
                <a:gd name="T4" fmla="*/ 247 w 1196"/>
                <a:gd name="T5" fmla="*/ 25 h 655"/>
                <a:gd name="T6" fmla="*/ 255 w 1196"/>
                <a:gd name="T7" fmla="*/ 33 h 655"/>
                <a:gd name="T8" fmla="*/ 262 w 1196"/>
                <a:gd name="T9" fmla="*/ 37 h 655"/>
                <a:gd name="T10" fmla="*/ 274 w 1196"/>
                <a:gd name="T11" fmla="*/ 43 h 655"/>
                <a:gd name="T12" fmla="*/ 285 w 1196"/>
                <a:gd name="T13" fmla="*/ 64 h 655"/>
                <a:gd name="T14" fmla="*/ 293 w 1196"/>
                <a:gd name="T15" fmla="*/ 103 h 655"/>
                <a:gd name="T16" fmla="*/ 296 w 1196"/>
                <a:gd name="T17" fmla="*/ 116 h 655"/>
                <a:gd name="T18" fmla="*/ 283 w 1196"/>
                <a:gd name="T19" fmla="*/ 99 h 655"/>
                <a:gd name="T20" fmla="*/ 274 w 1196"/>
                <a:gd name="T21" fmla="*/ 66 h 655"/>
                <a:gd name="T22" fmla="*/ 265 w 1196"/>
                <a:gd name="T23" fmla="*/ 45 h 655"/>
                <a:gd name="T24" fmla="*/ 259 w 1196"/>
                <a:gd name="T25" fmla="*/ 45 h 655"/>
                <a:gd name="T26" fmla="*/ 252 w 1196"/>
                <a:gd name="T27" fmla="*/ 46 h 655"/>
                <a:gd name="T28" fmla="*/ 243 w 1196"/>
                <a:gd name="T29" fmla="*/ 33 h 655"/>
                <a:gd name="T30" fmla="*/ 227 w 1196"/>
                <a:gd name="T31" fmla="*/ 37 h 655"/>
                <a:gd name="T32" fmla="*/ 198 w 1196"/>
                <a:gd name="T33" fmla="*/ 53 h 655"/>
                <a:gd name="T34" fmla="*/ 204 w 1196"/>
                <a:gd name="T35" fmla="*/ 71 h 655"/>
                <a:gd name="T36" fmla="*/ 214 w 1196"/>
                <a:gd name="T37" fmla="*/ 66 h 655"/>
                <a:gd name="T38" fmla="*/ 205 w 1196"/>
                <a:gd name="T39" fmla="*/ 81 h 655"/>
                <a:gd name="T40" fmla="*/ 203 w 1196"/>
                <a:gd name="T41" fmla="*/ 95 h 655"/>
                <a:gd name="T42" fmla="*/ 195 w 1196"/>
                <a:gd name="T43" fmla="*/ 93 h 655"/>
                <a:gd name="T44" fmla="*/ 180 w 1196"/>
                <a:gd name="T45" fmla="*/ 92 h 655"/>
                <a:gd name="T46" fmla="*/ 165 w 1196"/>
                <a:gd name="T47" fmla="*/ 86 h 655"/>
                <a:gd name="T48" fmla="*/ 157 w 1196"/>
                <a:gd name="T49" fmla="*/ 75 h 655"/>
                <a:gd name="T50" fmla="*/ 145 w 1196"/>
                <a:gd name="T51" fmla="*/ 64 h 655"/>
                <a:gd name="T52" fmla="*/ 131 w 1196"/>
                <a:gd name="T53" fmla="*/ 67 h 655"/>
                <a:gd name="T54" fmla="*/ 134 w 1196"/>
                <a:gd name="T55" fmla="*/ 77 h 655"/>
                <a:gd name="T56" fmla="*/ 136 w 1196"/>
                <a:gd name="T57" fmla="*/ 67 h 655"/>
                <a:gd name="T58" fmla="*/ 141 w 1196"/>
                <a:gd name="T59" fmla="*/ 72 h 655"/>
                <a:gd name="T60" fmla="*/ 137 w 1196"/>
                <a:gd name="T61" fmla="*/ 84 h 655"/>
                <a:gd name="T62" fmla="*/ 145 w 1196"/>
                <a:gd name="T63" fmla="*/ 102 h 655"/>
                <a:gd name="T64" fmla="*/ 165 w 1196"/>
                <a:gd name="T65" fmla="*/ 117 h 655"/>
                <a:gd name="T66" fmla="*/ 191 w 1196"/>
                <a:gd name="T67" fmla="*/ 131 h 655"/>
                <a:gd name="T68" fmla="*/ 206 w 1196"/>
                <a:gd name="T69" fmla="*/ 145 h 655"/>
                <a:gd name="T70" fmla="*/ 229 w 1196"/>
                <a:gd name="T71" fmla="*/ 160 h 655"/>
                <a:gd name="T72" fmla="*/ 1 w 1196"/>
                <a:gd name="T73" fmla="*/ 12 h 655"/>
                <a:gd name="T74" fmla="*/ 37 w 1196"/>
                <a:gd name="T75" fmla="*/ 145 h 655"/>
                <a:gd name="T76" fmla="*/ 57 w 1196"/>
                <a:gd name="T77" fmla="*/ 151 h 655"/>
                <a:gd name="T78" fmla="*/ 117 w 1196"/>
                <a:gd name="T79" fmla="*/ 134 h 655"/>
                <a:gd name="T80" fmla="*/ 154 w 1196"/>
                <a:gd name="T81" fmla="*/ 123 h 655"/>
                <a:gd name="T82" fmla="*/ 145 w 1196"/>
                <a:gd name="T83" fmla="*/ 117 h 655"/>
                <a:gd name="T84" fmla="*/ 134 w 1196"/>
                <a:gd name="T85" fmla="*/ 97 h 655"/>
                <a:gd name="T86" fmla="*/ 126 w 1196"/>
                <a:gd name="T87" fmla="*/ 93 h 655"/>
                <a:gd name="T88" fmla="*/ 125 w 1196"/>
                <a:gd name="T89" fmla="*/ 83 h 655"/>
                <a:gd name="T90" fmla="*/ 101 w 1196"/>
                <a:gd name="T91" fmla="*/ 87 h 655"/>
                <a:gd name="T92" fmla="*/ 101 w 1196"/>
                <a:gd name="T93" fmla="*/ 75 h 655"/>
                <a:gd name="T94" fmla="*/ 110 w 1196"/>
                <a:gd name="T95" fmla="*/ 63 h 655"/>
                <a:gd name="T96" fmla="*/ 112 w 1196"/>
                <a:gd name="T97" fmla="*/ 54 h 655"/>
                <a:gd name="T98" fmla="*/ 120 w 1196"/>
                <a:gd name="T99" fmla="*/ 42 h 655"/>
                <a:gd name="T100" fmla="*/ 135 w 1196"/>
                <a:gd name="T101" fmla="*/ 28 h 655"/>
                <a:gd name="T102" fmla="*/ 150 w 1196"/>
                <a:gd name="T103" fmla="*/ 11 h 655"/>
                <a:gd name="T104" fmla="*/ 170 w 1196"/>
                <a:gd name="T105" fmla="*/ 0 h 6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96"/>
                <a:gd name="T160" fmla="*/ 0 h 655"/>
                <a:gd name="T161" fmla="*/ 1196 w 1196"/>
                <a:gd name="T162" fmla="*/ 655 h 65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96" h="655">
                  <a:moveTo>
                    <a:pt x="848" y="58"/>
                  </a:moveTo>
                  <a:lnTo>
                    <a:pt x="866" y="65"/>
                  </a:lnTo>
                  <a:lnTo>
                    <a:pt x="883" y="67"/>
                  </a:lnTo>
                  <a:lnTo>
                    <a:pt x="900" y="65"/>
                  </a:lnTo>
                  <a:lnTo>
                    <a:pt x="917" y="60"/>
                  </a:lnTo>
                  <a:lnTo>
                    <a:pt x="935" y="54"/>
                  </a:lnTo>
                  <a:lnTo>
                    <a:pt x="952" y="49"/>
                  </a:lnTo>
                  <a:lnTo>
                    <a:pt x="970" y="46"/>
                  </a:lnTo>
                  <a:lnTo>
                    <a:pt x="988" y="47"/>
                  </a:lnTo>
                  <a:lnTo>
                    <a:pt x="993" y="51"/>
                  </a:lnTo>
                  <a:lnTo>
                    <a:pt x="996" y="57"/>
                  </a:lnTo>
                  <a:lnTo>
                    <a:pt x="998" y="63"/>
                  </a:lnTo>
                  <a:lnTo>
                    <a:pt x="999" y="70"/>
                  </a:lnTo>
                  <a:lnTo>
                    <a:pt x="997" y="79"/>
                  </a:lnTo>
                  <a:lnTo>
                    <a:pt x="994" y="87"/>
                  </a:lnTo>
                  <a:lnTo>
                    <a:pt x="989" y="94"/>
                  </a:lnTo>
                  <a:lnTo>
                    <a:pt x="982" y="100"/>
                  </a:lnTo>
                  <a:lnTo>
                    <a:pt x="988" y="103"/>
                  </a:lnTo>
                  <a:lnTo>
                    <a:pt x="995" y="106"/>
                  </a:lnTo>
                  <a:lnTo>
                    <a:pt x="1001" y="110"/>
                  </a:lnTo>
                  <a:lnTo>
                    <a:pt x="1008" y="115"/>
                  </a:lnTo>
                  <a:lnTo>
                    <a:pt x="1013" y="120"/>
                  </a:lnTo>
                  <a:lnTo>
                    <a:pt x="1018" y="125"/>
                  </a:lnTo>
                  <a:lnTo>
                    <a:pt x="1021" y="132"/>
                  </a:lnTo>
                  <a:lnTo>
                    <a:pt x="1023" y="139"/>
                  </a:lnTo>
                  <a:lnTo>
                    <a:pt x="1028" y="142"/>
                  </a:lnTo>
                  <a:lnTo>
                    <a:pt x="1033" y="144"/>
                  </a:lnTo>
                  <a:lnTo>
                    <a:pt x="1038" y="147"/>
                  </a:lnTo>
                  <a:lnTo>
                    <a:pt x="1043" y="147"/>
                  </a:lnTo>
                  <a:lnTo>
                    <a:pt x="1048" y="148"/>
                  </a:lnTo>
                  <a:lnTo>
                    <a:pt x="1054" y="149"/>
                  </a:lnTo>
                  <a:lnTo>
                    <a:pt x="1059" y="150"/>
                  </a:lnTo>
                  <a:lnTo>
                    <a:pt x="1064" y="152"/>
                  </a:lnTo>
                  <a:lnTo>
                    <a:pt x="1074" y="158"/>
                  </a:lnTo>
                  <a:lnTo>
                    <a:pt x="1084" y="164"/>
                  </a:lnTo>
                  <a:lnTo>
                    <a:pt x="1094" y="172"/>
                  </a:lnTo>
                  <a:lnTo>
                    <a:pt x="1104" y="180"/>
                  </a:lnTo>
                  <a:lnTo>
                    <a:pt x="1112" y="190"/>
                  </a:lnTo>
                  <a:lnTo>
                    <a:pt x="1120" y="200"/>
                  </a:lnTo>
                  <a:lnTo>
                    <a:pt x="1126" y="210"/>
                  </a:lnTo>
                  <a:lnTo>
                    <a:pt x="1129" y="221"/>
                  </a:lnTo>
                  <a:lnTo>
                    <a:pt x="1139" y="259"/>
                  </a:lnTo>
                  <a:lnTo>
                    <a:pt x="1146" y="299"/>
                  </a:lnTo>
                  <a:lnTo>
                    <a:pt x="1152" y="340"/>
                  </a:lnTo>
                  <a:lnTo>
                    <a:pt x="1158" y="380"/>
                  </a:lnTo>
                  <a:lnTo>
                    <a:pt x="1162" y="392"/>
                  </a:lnTo>
                  <a:lnTo>
                    <a:pt x="1166" y="403"/>
                  </a:lnTo>
                  <a:lnTo>
                    <a:pt x="1171" y="414"/>
                  </a:lnTo>
                  <a:lnTo>
                    <a:pt x="1177" y="425"/>
                  </a:lnTo>
                  <a:lnTo>
                    <a:pt x="1183" y="437"/>
                  </a:lnTo>
                  <a:lnTo>
                    <a:pt x="1188" y="448"/>
                  </a:lnTo>
                  <a:lnTo>
                    <a:pt x="1192" y="459"/>
                  </a:lnTo>
                  <a:lnTo>
                    <a:pt x="1196" y="471"/>
                  </a:lnTo>
                  <a:lnTo>
                    <a:pt x="1183" y="465"/>
                  </a:lnTo>
                  <a:lnTo>
                    <a:pt x="1172" y="457"/>
                  </a:lnTo>
                  <a:lnTo>
                    <a:pt x="1162" y="447"/>
                  </a:lnTo>
                  <a:lnTo>
                    <a:pt x="1153" y="435"/>
                  </a:lnTo>
                  <a:lnTo>
                    <a:pt x="1145" y="422"/>
                  </a:lnTo>
                  <a:lnTo>
                    <a:pt x="1137" y="409"/>
                  </a:lnTo>
                  <a:lnTo>
                    <a:pt x="1130" y="396"/>
                  </a:lnTo>
                  <a:lnTo>
                    <a:pt x="1123" y="384"/>
                  </a:lnTo>
                  <a:lnTo>
                    <a:pt x="1113" y="362"/>
                  </a:lnTo>
                  <a:lnTo>
                    <a:pt x="1106" y="338"/>
                  </a:lnTo>
                  <a:lnTo>
                    <a:pt x="1102" y="314"/>
                  </a:lnTo>
                  <a:lnTo>
                    <a:pt x="1098" y="289"/>
                  </a:lnTo>
                  <a:lnTo>
                    <a:pt x="1095" y="264"/>
                  </a:lnTo>
                  <a:lnTo>
                    <a:pt x="1090" y="240"/>
                  </a:lnTo>
                  <a:lnTo>
                    <a:pt x="1083" y="217"/>
                  </a:lnTo>
                  <a:lnTo>
                    <a:pt x="1073" y="195"/>
                  </a:lnTo>
                  <a:lnTo>
                    <a:pt x="1069" y="190"/>
                  </a:lnTo>
                  <a:lnTo>
                    <a:pt x="1064" y="185"/>
                  </a:lnTo>
                  <a:lnTo>
                    <a:pt x="1059" y="180"/>
                  </a:lnTo>
                  <a:lnTo>
                    <a:pt x="1055" y="176"/>
                  </a:lnTo>
                  <a:lnTo>
                    <a:pt x="1049" y="172"/>
                  </a:lnTo>
                  <a:lnTo>
                    <a:pt x="1044" y="169"/>
                  </a:lnTo>
                  <a:lnTo>
                    <a:pt x="1039" y="166"/>
                  </a:lnTo>
                  <a:lnTo>
                    <a:pt x="1033" y="163"/>
                  </a:lnTo>
                  <a:lnTo>
                    <a:pt x="1034" y="181"/>
                  </a:lnTo>
                  <a:lnTo>
                    <a:pt x="1034" y="200"/>
                  </a:lnTo>
                  <a:lnTo>
                    <a:pt x="1031" y="218"/>
                  </a:lnTo>
                  <a:lnTo>
                    <a:pt x="1025" y="235"/>
                  </a:lnTo>
                  <a:lnTo>
                    <a:pt x="1021" y="218"/>
                  </a:lnTo>
                  <a:lnTo>
                    <a:pt x="1015" y="201"/>
                  </a:lnTo>
                  <a:lnTo>
                    <a:pt x="1008" y="184"/>
                  </a:lnTo>
                  <a:lnTo>
                    <a:pt x="999" y="168"/>
                  </a:lnTo>
                  <a:lnTo>
                    <a:pt x="995" y="160"/>
                  </a:lnTo>
                  <a:lnTo>
                    <a:pt x="991" y="153"/>
                  </a:lnTo>
                  <a:lnTo>
                    <a:pt x="985" y="146"/>
                  </a:lnTo>
                  <a:lnTo>
                    <a:pt x="979" y="138"/>
                  </a:lnTo>
                  <a:lnTo>
                    <a:pt x="972" y="132"/>
                  </a:lnTo>
                  <a:lnTo>
                    <a:pt x="965" y="127"/>
                  </a:lnTo>
                  <a:lnTo>
                    <a:pt x="958" y="123"/>
                  </a:lnTo>
                  <a:lnTo>
                    <a:pt x="950" y="120"/>
                  </a:lnTo>
                  <a:lnTo>
                    <a:pt x="944" y="121"/>
                  </a:lnTo>
                  <a:lnTo>
                    <a:pt x="926" y="134"/>
                  </a:lnTo>
                  <a:lnTo>
                    <a:pt x="908" y="148"/>
                  </a:lnTo>
                  <a:lnTo>
                    <a:pt x="890" y="161"/>
                  </a:lnTo>
                  <a:lnTo>
                    <a:pt x="872" y="173"/>
                  </a:lnTo>
                  <a:lnTo>
                    <a:pt x="853" y="184"/>
                  </a:lnTo>
                  <a:lnTo>
                    <a:pt x="834" y="195"/>
                  </a:lnTo>
                  <a:lnTo>
                    <a:pt x="815" y="204"/>
                  </a:lnTo>
                  <a:lnTo>
                    <a:pt x="795" y="213"/>
                  </a:lnTo>
                  <a:lnTo>
                    <a:pt x="793" y="216"/>
                  </a:lnTo>
                  <a:lnTo>
                    <a:pt x="793" y="236"/>
                  </a:lnTo>
                  <a:lnTo>
                    <a:pt x="796" y="255"/>
                  </a:lnTo>
                  <a:lnTo>
                    <a:pt x="802" y="273"/>
                  </a:lnTo>
                  <a:lnTo>
                    <a:pt x="811" y="290"/>
                  </a:lnTo>
                  <a:lnTo>
                    <a:pt x="818" y="287"/>
                  </a:lnTo>
                  <a:lnTo>
                    <a:pt x="824" y="284"/>
                  </a:lnTo>
                  <a:lnTo>
                    <a:pt x="831" y="280"/>
                  </a:lnTo>
                  <a:lnTo>
                    <a:pt x="838" y="277"/>
                  </a:lnTo>
                  <a:lnTo>
                    <a:pt x="845" y="273"/>
                  </a:lnTo>
                  <a:lnTo>
                    <a:pt x="852" y="270"/>
                  </a:lnTo>
                  <a:lnTo>
                    <a:pt x="859" y="267"/>
                  </a:lnTo>
                  <a:lnTo>
                    <a:pt x="866" y="265"/>
                  </a:lnTo>
                  <a:lnTo>
                    <a:pt x="855" y="276"/>
                  </a:lnTo>
                  <a:lnTo>
                    <a:pt x="845" y="288"/>
                  </a:lnTo>
                  <a:lnTo>
                    <a:pt x="836" y="300"/>
                  </a:lnTo>
                  <a:lnTo>
                    <a:pt x="828" y="312"/>
                  </a:lnTo>
                  <a:lnTo>
                    <a:pt x="822" y="325"/>
                  </a:lnTo>
                  <a:lnTo>
                    <a:pt x="817" y="339"/>
                  </a:lnTo>
                  <a:lnTo>
                    <a:pt x="813" y="353"/>
                  </a:lnTo>
                  <a:lnTo>
                    <a:pt x="811" y="368"/>
                  </a:lnTo>
                  <a:lnTo>
                    <a:pt x="812" y="372"/>
                  </a:lnTo>
                  <a:lnTo>
                    <a:pt x="813" y="377"/>
                  </a:lnTo>
                  <a:lnTo>
                    <a:pt x="814" y="381"/>
                  </a:lnTo>
                  <a:lnTo>
                    <a:pt x="816" y="384"/>
                  </a:lnTo>
                  <a:lnTo>
                    <a:pt x="809" y="383"/>
                  </a:lnTo>
                  <a:lnTo>
                    <a:pt x="802" y="380"/>
                  </a:lnTo>
                  <a:lnTo>
                    <a:pt x="795" y="378"/>
                  </a:lnTo>
                  <a:lnTo>
                    <a:pt x="788" y="376"/>
                  </a:lnTo>
                  <a:lnTo>
                    <a:pt x="781" y="374"/>
                  </a:lnTo>
                  <a:lnTo>
                    <a:pt x="773" y="373"/>
                  </a:lnTo>
                  <a:lnTo>
                    <a:pt x="766" y="373"/>
                  </a:lnTo>
                  <a:lnTo>
                    <a:pt x="758" y="374"/>
                  </a:lnTo>
                  <a:lnTo>
                    <a:pt x="746" y="374"/>
                  </a:lnTo>
                  <a:lnTo>
                    <a:pt x="734" y="372"/>
                  </a:lnTo>
                  <a:lnTo>
                    <a:pt x="723" y="370"/>
                  </a:lnTo>
                  <a:lnTo>
                    <a:pt x="712" y="367"/>
                  </a:lnTo>
                  <a:lnTo>
                    <a:pt x="701" y="364"/>
                  </a:lnTo>
                  <a:lnTo>
                    <a:pt x="690" y="360"/>
                  </a:lnTo>
                  <a:lnTo>
                    <a:pt x="679" y="357"/>
                  </a:lnTo>
                  <a:lnTo>
                    <a:pt x="668" y="353"/>
                  </a:lnTo>
                  <a:lnTo>
                    <a:pt x="661" y="347"/>
                  </a:lnTo>
                  <a:lnTo>
                    <a:pt x="656" y="340"/>
                  </a:lnTo>
                  <a:lnTo>
                    <a:pt x="651" y="332"/>
                  </a:lnTo>
                  <a:lnTo>
                    <a:pt x="646" y="325"/>
                  </a:lnTo>
                  <a:lnTo>
                    <a:pt x="642" y="317"/>
                  </a:lnTo>
                  <a:lnTo>
                    <a:pt x="637" y="309"/>
                  </a:lnTo>
                  <a:lnTo>
                    <a:pt x="631" y="302"/>
                  </a:lnTo>
                  <a:lnTo>
                    <a:pt x="625" y="295"/>
                  </a:lnTo>
                  <a:lnTo>
                    <a:pt x="617" y="285"/>
                  </a:lnTo>
                  <a:lnTo>
                    <a:pt x="608" y="277"/>
                  </a:lnTo>
                  <a:lnTo>
                    <a:pt x="599" y="269"/>
                  </a:lnTo>
                  <a:lnTo>
                    <a:pt x="589" y="262"/>
                  </a:lnTo>
                  <a:lnTo>
                    <a:pt x="579" y="257"/>
                  </a:lnTo>
                  <a:lnTo>
                    <a:pt x="568" y="253"/>
                  </a:lnTo>
                  <a:lnTo>
                    <a:pt x="556" y="252"/>
                  </a:lnTo>
                  <a:lnTo>
                    <a:pt x="544" y="253"/>
                  </a:lnTo>
                  <a:lnTo>
                    <a:pt x="536" y="256"/>
                  </a:lnTo>
                  <a:lnTo>
                    <a:pt x="529" y="263"/>
                  </a:lnTo>
                  <a:lnTo>
                    <a:pt x="524" y="271"/>
                  </a:lnTo>
                  <a:lnTo>
                    <a:pt x="521" y="279"/>
                  </a:lnTo>
                  <a:lnTo>
                    <a:pt x="520" y="288"/>
                  </a:lnTo>
                  <a:lnTo>
                    <a:pt x="522" y="297"/>
                  </a:lnTo>
                  <a:lnTo>
                    <a:pt x="526" y="306"/>
                  </a:lnTo>
                  <a:lnTo>
                    <a:pt x="530" y="314"/>
                  </a:lnTo>
                  <a:lnTo>
                    <a:pt x="536" y="311"/>
                  </a:lnTo>
                  <a:lnTo>
                    <a:pt x="541" y="306"/>
                  </a:lnTo>
                  <a:lnTo>
                    <a:pt x="544" y="300"/>
                  </a:lnTo>
                  <a:lnTo>
                    <a:pt x="547" y="293"/>
                  </a:lnTo>
                  <a:lnTo>
                    <a:pt x="547" y="285"/>
                  </a:lnTo>
                  <a:lnTo>
                    <a:pt x="545" y="278"/>
                  </a:lnTo>
                  <a:lnTo>
                    <a:pt x="543" y="271"/>
                  </a:lnTo>
                  <a:lnTo>
                    <a:pt x="542" y="264"/>
                  </a:lnTo>
                  <a:lnTo>
                    <a:pt x="548" y="267"/>
                  </a:lnTo>
                  <a:lnTo>
                    <a:pt x="553" y="272"/>
                  </a:lnTo>
                  <a:lnTo>
                    <a:pt x="556" y="278"/>
                  </a:lnTo>
                  <a:lnTo>
                    <a:pt x="560" y="283"/>
                  </a:lnTo>
                  <a:lnTo>
                    <a:pt x="562" y="288"/>
                  </a:lnTo>
                  <a:lnTo>
                    <a:pt x="563" y="293"/>
                  </a:lnTo>
                  <a:lnTo>
                    <a:pt x="564" y="299"/>
                  </a:lnTo>
                  <a:lnTo>
                    <a:pt x="563" y="304"/>
                  </a:lnTo>
                  <a:lnTo>
                    <a:pt x="557" y="315"/>
                  </a:lnTo>
                  <a:lnTo>
                    <a:pt x="551" y="325"/>
                  </a:lnTo>
                  <a:lnTo>
                    <a:pt x="546" y="336"/>
                  </a:lnTo>
                  <a:lnTo>
                    <a:pt x="548" y="349"/>
                  </a:lnTo>
                  <a:lnTo>
                    <a:pt x="553" y="361"/>
                  </a:lnTo>
                  <a:lnTo>
                    <a:pt x="559" y="373"/>
                  </a:lnTo>
                  <a:lnTo>
                    <a:pt x="565" y="385"/>
                  </a:lnTo>
                  <a:lnTo>
                    <a:pt x="572" y="396"/>
                  </a:lnTo>
                  <a:lnTo>
                    <a:pt x="579" y="408"/>
                  </a:lnTo>
                  <a:lnTo>
                    <a:pt x="587" y="419"/>
                  </a:lnTo>
                  <a:lnTo>
                    <a:pt x="594" y="430"/>
                  </a:lnTo>
                  <a:lnTo>
                    <a:pt x="601" y="441"/>
                  </a:lnTo>
                  <a:lnTo>
                    <a:pt x="621" y="450"/>
                  </a:lnTo>
                  <a:lnTo>
                    <a:pt x="640" y="459"/>
                  </a:lnTo>
                  <a:lnTo>
                    <a:pt x="660" y="468"/>
                  </a:lnTo>
                  <a:lnTo>
                    <a:pt x="680" y="476"/>
                  </a:lnTo>
                  <a:lnTo>
                    <a:pt x="699" y="485"/>
                  </a:lnTo>
                  <a:lnTo>
                    <a:pt x="719" y="495"/>
                  </a:lnTo>
                  <a:lnTo>
                    <a:pt x="738" y="506"/>
                  </a:lnTo>
                  <a:lnTo>
                    <a:pt x="757" y="517"/>
                  </a:lnTo>
                  <a:lnTo>
                    <a:pt x="766" y="527"/>
                  </a:lnTo>
                  <a:lnTo>
                    <a:pt x="776" y="536"/>
                  </a:lnTo>
                  <a:lnTo>
                    <a:pt x="786" y="545"/>
                  </a:lnTo>
                  <a:lnTo>
                    <a:pt x="796" y="554"/>
                  </a:lnTo>
                  <a:lnTo>
                    <a:pt x="806" y="563"/>
                  </a:lnTo>
                  <a:lnTo>
                    <a:pt x="816" y="572"/>
                  </a:lnTo>
                  <a:lnTo>
                    <a:pt x="826" y="582"/>
                  </a:lnTo>
                  <a:lnTo>
                    <a:pt x="835" y="592"/>
                  </a:lnTo>
                  <a:lnTo>
                    <a:pt x="850" y="605"/>
                  </a:lnTo>
                  <a:lnTo>
                    <a:pt x="866" y="615"/>
                  </a:lnTo>
                  <a:lnTo>
                    <a:pt x="882" y="624"/>
                  </a:lnTo>
                  <a:lnTo>
                    <a:pt x="899" y="633"/>
                  </a:lnTo>
                  <a:lnTo>
                    <a:pt x="917" y="640"/>
                  </a:lnTo>
                  <a:lnTo>
                    <a:pt x="936" y="645"/>
                  </a:lnTo>
                  <a:lnTo>
                    <a:pt x="954" y="650"/>
                  </a:lnTo>
                  <a:lnTo>
                    <a:pt x="972" y="655"/>
                  </a:lnTo>
                  <a:lnTo>
                    <a:pt x="0" y="655"/>
                  </a:lnTo>
                  <a:lnTo>
                    <a:pt x="0" y="28"/>
                  </a:lnTo>
                  <a:lnTo>
                    <a:pt x="6" y="51"/>
                  </a:lnTo>
                  <a:lnTo>
                    <a:pt x="23" y="113"/>
                  </a:lnTo>
                  <a:lnTo>
                    <a:pt x="47" y="201"/>
                  </a:lnTo>
                  <a:lnTo>
                    <a:pt x="75" y="304"/>
                  </a:lnTo>
                  <a:lnTo>
                    <a:pt x="103" y="410"/>
                  </a:lnTo>
                  <a:lnTo>
                    <a:pt x="129" y="506"/>
                  </a:lnTo>
                  <a:lnTo>
                    <a:pt x="149" y="582"/>
                  </a:lnTo>
                  <a:lnTo>
                    <a:pt x="159" y="625"/>
                  </a:lnTo>
                  <a:lnTo>
                    <a:pt x="160" y="627"/>
                  </a:lnTo>
                  <a:lnTo>
                    <a:pt x="165" y="625"/>
                  </a:lnTo>
                  <a:lnTo>
                    <a:pt x="179" y="621"/>
                  </a:lnTo>
                  <a:lnTo>
                    <a:pt x="202" y="614"/>
                  </a:lnTo>
                  <a:lnTo>
                    <a:pt x="231" y="606"/>
                  </a:lnTo>
                  <a:lnTo>
                    <a:pt x="265" y="597"/>
                  </a:lnTo>
                  <a:lnTo>
                    <a:pt x="303" y="586"/>
                  </a:lnTo>
                  <a:lnTo>
                    <a:pt x="343" y="574"/>
                  </a:lnTo>
                  <a:lnTo>
                    <a:pt x="385" y="562"/>
                  </a:lnTo>
                  <a:lnTo>
                    <a:pt x="428" y="550"/>
                  </a:lnTo>
                  <a:lnTo>
                    <a:pt x="469" y="538"/>
                  </a:lnTo>
                  <a:lnTo>
                    <a:pt x="507" y="527"/>
                  </a:lnTo>
                  <a:lnTo>
                    <a:pt x="542" y="517"/>
                  </a:lnTo>
                  <a:lnTo>
                    <a:pt x="572" y="508"/>
                  </a:lnTo>
                  <a:lnTo>
                    <a:pt x="595" y="501"/>
                  </a:lnTo>
                  <a:lnTo>
                    <a:pt x="611" y="496"/>
                  </a:lnTo>
                  <a:lnTo>
                    <a:pt x="618" y="493"/>
                  </a:lnTo>
                  <a:lnTo>
                    <a:pt x="615" y="491"/>
                  </a:lnTo>
                  <a:lnTo>
                    <a:pt x="611" y="489"/>
                  </a:lnTo>
                  <a:lnTo>
                    <a:pt x="608" y="488"/>
                  </a:lnTo>
                  <a:lnTo>
                    <a:pt x="604" y="487"/>
                  </a:lnTo>
                  <a:lnTo>
                    <a:pt x="590" y="480"/>
                  </a:lnTo>
                  <a:lnTo>
                    <a:pt x="578" y="470"/>
                  </a:lnTo>
                  <a:lnTo>
                    <a:pt x="567" y="459"/>
                  </a:lnTo>
                  <a:lnTo>
                    <a:pt x="559" y="447"/>
                  </a:lnTo>
                  <a:lnTo>
                    <a:pt x="551" y="433"/>
                  </a:lnTo>
                  <a:lnTo>
                    <a:pt x="545" y="419"/>
                  </a:lnTo>
                  <a:lnTo>
                    <a:pt x="539" y="405"/>
                  </a:lnTo>
                  <a:lnTo>
                    <a:pt x="535" y="391"/>
                  </a:lnTo>
                  <a:lnTo>
                    <a:pt x="532" y="386"/>
                  </a:lnTo>
                  <a:lnTo>
                    <a:pt x="528" y="383"/>
                  </a:lnTo>
                  <a:lnTo>
                    <a:pt x="523" y="380"/>
                  </a:lnTo>
                  <a:lnTo>
                    <a:pt x="518" y="378"/>
                  </a:lnTo>
                  <a:lnTo>
                    <a:pt x="512" y="376"/>
                  </a:lnTo>
                  <a:lnTo>
                    <a:pt x="507" y="375"/>
                  </a:lnTo>
                  <a:lnTo>
                    <a:pt x="502" y="373"/>
                  </a:lnTo>
                  <a:lnTo>
                    <a:pt x="497" y="370"/>
                  </a:lnTo>
                  <a:lnTo>
                    <a:pt x="492" y="361"/>
                  </a:lnTo>
                  <a:lnTo>
                    <a:pt x="493" y="351"/>
                  </a:lnTo>
                  <a:lnTo>
                    <a:pt x="497" y="341"/>
                  </a:lnTo>
                  <a:lnTo>
                    <a:pt x="501" y="332"/>
                  </a:lnTo>
                  <a:lnTo>
                    <a:pt x="486" y="337"/>
                  </a:lnTo>
                  <a:lnTo>
                    <a:pt x="471" y="341"/>
                  </a:lnTo>
                  <a:lnTo>
                    <a:pt x="455" y="345"/>
                  </a:lnTo>
                  <a:lnTo>
                    <a:pt x="439" y="348"/>
                  </a:lnTo>
                  <a:lnTo>
                    <a:pt x="423" y="350"/>
                  </a:lnTo>
                  <a:lnTo>
                    <a:pt x="406" y="350"/>
                  </a:lnTo>
                  <a:lnTo>
                    <a:pt x="390" y="349"/>
                  </a:lnTo>
                  <a:lnTo>
                    <a:pt x="373" y="347"/>
                  </a:lnTo>
                  <a:lnTo>
                    <a:pt x="379" y="334"/>
                  </a:lnTo>
                  <a:lnTo>
                    <a:pt x="387" y="322"/>
                  </a:lnTo>
                  <a:lnTo>
                    <a:pt x="396" y="311"/>
                  </a:lnTo>
                  <a:lnTo>
                    <a:pt x="406" y="300"/>
                  </a:lnTo>
                  <a:lnTo>
                    <a:pt x="417" y="291"/>
                  </a:lnTo>
                  <a:lnTo>
                    <a:pt x="429" y="282"/>
                  </a:lnTo>
                  <a:lnTo>
                    <a:pt x="441" y="273"/>
                  </a:lnTo>
                  <a:lnTo>
                    <a:pt x="453" y="265"/>
                  </a:lnTo>
                  <a:lnTo>
                    <a:pt x="447" y="259"/>
                  </a:lnTo>
                  <a:lnTo>
                    <a:pt x="442" y="253"/>
                  </a:lnTo>
                  <a:lnTo>
                    <a:pt x="439" y="246"/>
                  </a:lnTo>
                  <a:lnTo>
                    <a:pt x="437" y="239"/>
                  </a:lnTo>
                  <a:lnTo>
                    <a:pt x="438" y="232"/>
                  </a:lnTo>
                  <a:lnTo>
                    <a:pt x="441" y="226"/>
                  </a:lnTo>
                  <a:lnTo>
                    <a:pt x="446" y="221"/>
                  </a:lnTo>
                  <a:lnTo>
                    <a:pt x="451" y="216"/>
                  </a:lnTo>
                  <a:lnTo>
                    <a:pt x="457" y="211"/>
                  </a:lnTo>
                  <a:lnTo>
                    <a:pt x="463" y="207"/>
                  </a:lnTo>
                  <a:lnTo>
                    <a:pt x="468" y="201"/>
                  </a:lnTo>
                  <a:lnTo>
                    <a:pt x="471" y="195"/>
                  </a:lnTo>
                  <a:lnTo>
                    <a:pt x="476" y="183"/>
                  </a:lnTo>
                  <a:lnTo>
                    <a:pt x="481" y="171"/>
                  </a:lnTo>
                  <a:lnTo>
                    <a:pt x="488" y="160"/>
                  </a:lnTo>
                  <a:lnTo>
                    <a:pt x="496" y="149"/>
                  </a:lnTo>
                  <a:lnTo>
                    <a:pt x="505" y="138"/>
                  </a:lnTo>
                  <a:lnTo>
                    <a:pt x="515" y="128"/>
                  </a:lnTo>
                  <a:lnTo>
                    <a:pt x="525" y="120"/>
                  </a:lnTo>
                  <a:lnTo>
                    <a:pt x="537" y="113"/>
                  </a:lnTo>
                  <a:lnTo>
                    <a:pt x="550" y="105"/>
                  </a:lnTo>
                  <a:lnTo>
                    <a:pt x="561" y="95"/>
                  </a:lnTo>
                  <a:lnTo>
                    <a:pt x="571" y="84"/>
                  </a:lnTo>
                  <a:lnTo>
                    <a:pt x="580" y="71"/>
                  </a:lnTo>
                  <a:lnTo>
                    <a:pt x="589" y="59"/>
                  </a:lnTo>
                  <a:lnTo>
                    <a:pt x="598" y="47"/>
                  </a:lnTo>
                  <a:lnTo>
                    <a:pt x="609" y="37"/>
                  </a:lnTo>
                  <a:lnTo>
                    <a:pt x="621" y="27"/>
                  </a:lnTo>
                  <a:lnTo>
                    <a:pt x="635" y="18"/>
                  </a:lnTo>
                  <a:lnTo>
                    <a:pt x="650" y="10"/>
                  </a:lnTo>
                  <a:lnTo>
                    <a:pt x="666" y="5"/>
                  </a:lnTo>
                  <a:lnTo>
                    <a:pt x="683" y="1"/>
                  </a:lnTo>
                  <a:lnTo>
                    <a:pt x="700" y="0"/>
                  </a:lnTo>
                  <a:lnTo>
                    <a:pt x="717" y="1"/>
                  </a:lnTo>
                  <a:lnTo>
                    <a:pt x="733" y="5"/>
                  </a:lnTo>
                  <a:lnTo>
                    <a:pt x="749" y="12"/>
                  </a:lnTo>
                  <a:lnTo>
                    <a:pt x="848" y="58"/>
                  </a:lnTo>
                  <a:close/>
                </a:path>
              </a:pathLst>
            </a:custGeom>
            <a:solidFill>
              <a:srgbClr val="000000"/>
            </a:solidFill>
            <a:ln w="9525">
              <a:noFill/>
              <a:round/>
              <a:headEnd/>
              <a:tailEnd/>
            </a:ln>
          </p:spPr>
          <p:txBody>
            <a:bodyPr/>
            <a:lstStyle/>
            <a:p>
              <a:endParaRPr lang="en-US"/>
            </a:p>
          </p:txBody>
        </p:sp>
        <p:sp>
          <p:nvSpPr>
            <p:cNvPr id="16396" name="Freeform 11"/>
            <p:cNvSpPr>
              <a:spLocks/>
            </p:cNvSpPr>
            <p:nvPr/>
          </p:nvSpPr>
          <p:spPr bwMode="auto">
            <a:xfrm>
              <a:off x="4692" y="3709"/>
              <a:ext cx="174" cy="114"/>
            </a:xfrm>
            <a:custGeom>
              <a:avLst/>
              <a:gdLst>
                <a:gd name="T0" fmla="*/ 84 w 347"/>
                <a:gd name="T1" fmla="*/ 17 h 228"/>
                <a:gd name="T2" fmla="*/ 77 w 347"/>
                <a:gd name="T3" fmla="*/ 20 h 228"/>
                <a:gd name="T4" fmla="*/ 71 w 347"/>
                <a:gd name="T5" fmla="*/ 22 h 228"/>
                <a:gd name="T6" fmla="*/ 65 w 347"/>
                <a:gd name="T7" fmla="*/ 26 h 228"/>
                <a:gd name="T8" fmla="*/ 60 w 347"/>
                <a:gd name="T9" fmla="*/ 30 h 228"/>
                <a:gd name="T10" fmla="*/ 58 w 347"/>
                <a:gd name="T11" fmla="*/ 25 h 228"/>
                <a:gd name="T12" fmla="*/ 58 w 347"/>
                <a:gd name="T13" fmla="*/ 20 h 228"/>
                <a:gd name="T14" fmla="*/ 60 w 347"/>
                <a:gd name="T15" fmla="*/ 15 h 228"/>
                <a:gd name="T16" fmla="*/ 61 w 347"/>
                <a:gd name="T17" fmla="*/ 12 h 228"/>
                <a:gd name="T18" fmla="*/ 57 w 347"/>
                <a:gd name="T19" fmla="*/ 17 h 228"/>
                <a:gd name="T20" fmla="*/ 54 w 347"/>
                <a:gd name="T21" fmla="*/ 21 h 228"/>
                <a:gd name="T22" fmla="*/ 53 w 347"/>
                <a:gd name="T23" fmla="*/ 26 h 228"/>
                <a:gd name="T24" fmla="*/ 52 w 347"/>
                <a:gd name="T25" fmla="*/ 31 h 228"/>
                <a:gd name="T26" fmla="*/ 50 w 347"/>
                <a:gd name="T27" fmla="*/ 36 h 228"/>
                <a:gd name="T28" fmla="*/ 46 w 347"/>
                <a:gd name="T29" fmla="*/ 39 h 228"/>
                <a:gd name="T30" fmla="*/ 42 w 347"/>
                <a:gd name="T31" fmla="*/ 41 h 228"/>
                <a:gd name="T32" fmla="*/ 38 w 347"/>
                <a:gd name="T33" fmla="*/ 42 h 228"/>
                <a:gd name="T34" fmla="*/ 35 w 347"/>
                <a:gd name="T35" fmla="*/ 42 h 228"/>
                <a:gd name="T36" fmla="*/ 32 w 347"/>
                <a:gd name="T37" fmla="*/ 40 h 228"/>
                <a:gd name="T38" fmla="*/ 30 w 347"/>
                <a:gd name="T39" fmla="*/ 47 h 228"/>
                <a:gd name="T40" fmla="*/ 26 w 347"/>
                <a:gd name="T41" fmla="*/ 53 h 228"/>
                <a:gd name="T42" fmla="*/ 23 w 347"/>
                <a:gd name="T43" fmla="*/ 54 h 228"/>
                <a:gd name="T44" fmla="*/ 19 w 347"/>
                <a:gd name="T45" fmla="*/ 54 h 228"/>
                <a:gd name="T46" fmla="*/ 16 w 347"/>
                <a:gd name="T47" fmla="*/ 55 h 228"/>
                <a:gd name="T48" fmla="*/ 13 w 347"/>
                <a:gd name="T49" fmla="*/ 57 h 228"/>
                <a:gd name="T50" fmla="*/ 10 w 347"/>
                <a:gd name="T51" fmla="*/ 57 h 228"/>
                <a:gd name="T52" fmla="*/ 7 w 347"/>
                <a:gd name="T53" fmla="*/ 57 h 228"/>
                <a:gd name="T54" fmla="*/ 3 w 347"/>
                <a:gd name="T55" fmla="*/ 57 h 228"/>
                <a:gd name="T56" fmla="*/ 0 w 347"/>
                <a:gd name="T57" fmla="*/ 56 h 228"/>
                <a:gd name="T58" fmla="*/ 3 w 347"/>
                <a:gd name="T59" fmla="*/ 53 h 228"/>
                <a:gd name="T60" fmla="*/ 7 w 347"/>
                <a:gd name="T61" fmla="*/ 49 h 228"/>
                <a:gd name="T62" fmla="*/ 10 w 347"/>
                <a:gd name="T63" fmla="*/ 46 h 228"/>
                <a:gd name="T64" fmla="*/ 11 w 347"/>
                <a:gd name="T65" fmla="*/ 42 h 228"/>
                <a:gd name="T66" fmla="*/ 13 w 347"/>
                <a:gd name="T67" fmla="*/ 35 h 228"/>
                <a:gd name="T68" fmla="*/ 18 w 347"/>
                <a:gd name="T69" fmla="*/ 30 h 228"/>
                <a:gd name="T70" fmla="*/ 23 w 347"/>
                <a:gd name="T71" fmla="*/ 27 h 228"/>
                <a:gd name="T72" fmla="*/ 28 w 347"/>
                <a:gd name="T73" fmla="*/ 23 h 228"/>
                <a:gd name="T74" fmla="*/ 35 w 347"/>
                <a:gd name="T75" fmla="*/ 17 h 228"/>
                <a:gd name="T76" fmla="*/ 41 w 347"/>
                <a:gd name="T77" fmla="*/ 9 h 228"/>
                <a:gd name="T78" fmla="*/ 47 w 347"/>
                <a:gd name="T79" fmla="*/ 3 h 228"/>
                <a:gd name="T80" fmla="*/ 56 w 347"/>
                <a:gd name="T81" fmla="*/ 0 h 228"/>
                <a:gd name="T82" fmla="*/ 65 w 347"/>
                <a:gd name="T83" fmla="*/ 2 h 228"/>
                <a:gd name="T84" fmla="*/ 73 w 347"/>
                <a:gd name="T85" fmla="*/ 5 h 228"/>
                <a:gd name="T86" fmla="*/ 80 w 347"/>
                <a:gd name="T87" fmla="*/ 11 h 228"/>
                <a:gd name="T88" fmla="*/ 87 w 347"/>
                <a:gd name="T89" fmla="*/ 15 h 2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47"/>
                <a:gd name="T136" fmla="*/ 0 h 228"/>
                <a:gd name="T137" fmla="*/ 347 w 347"/>
                <a:gd name="T138" fmla="*/ 228 h 2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47" h="228">
                  <a:moveTo>
                    <a:pt x="347" y="62"/>
                  </a:moveTo>
                  <a:lnTo>
                    <a:pt x="335" y="68"/>
                  </a:lnTo>
                  <a:lnTo>
                    <a:pt x="322" y="73"/>
                  </a:lnTo>
                  <a:lnTo>
                    <a:pt x="308" y="77"/>
                  </a:lnTo>
                  <a:lnTo>
                    <a:pt x="295" y="81"/>
                  </a:lnTo>
                  <a:lnTo>
                    <a:pt x="282" y="86"/>
                  </a:lnTo>
                  <a:lnTo>
                    <a:pt x="269" y="92"/>
                  </a:lnTo>
                  <a:lnTo>
                    <a:pt x="257" y="101"/>
                  </a:lnTo>
                  <a:lnTo>
                    <a:pt x="247" y="112"/>
                  </a:lnTo>
                  <a:lnTo>
                    <a:pt x="238" y="121"/>
                  </a:lnTo>
                  <a:lnTo>
                    <a:pt x="235" y="110"/>
                  </a:lnTo>
                  <a:lnTo>
                    <a:pt x="232" y="100"/>
                  </a:lnTo>
                  <a:lnTo>
                    <a:pt x="231" y="89"/>
                  </a:lnTo>
                  <a:lnTo>
                    <a:pt x="231" y="78"/>
                  </a:lnTo>
                  <a:lnTo>
                    <a:pt x="234" y="70"/>
                  </a:lnTo>
                  <a:lnTo>
                    <a:pt x="237" y="63"/>
                  </a:lnTo>
                  <a:lnTo>
                    <a:pt x="239" y="55"/>
                  </a:lnTo>
                  <a:lnTo>
                    <a:pt x="241" y="48"/>
                  </a:lnTo>
                  <a:lnTo>
                    <a:pt x="233" y="56"/>
                  </a:lnTo>
                  <a:lnTo>
                    <a:pt x="226" y="65"/>
                  </a:lnTo>
                  <a:lnTo>
                    <a:pt x="220" y="74"/>
                  </a:lnTo>
                  <a:lnTo>
                    <a:pt x="216" y="83"/>
                  </a:lnTo>
                  <a:lnTo>
                    <a:pt x="212" y="93"/>
                  </a:lnTo>
                  <a:lnTo>
                    <a:pt x="209" y="104"/>
                  </a:lnTo>
                  <a:lnTo>
                    <a:pt x="208" y="115"/>
                  </a:lnTo>
                  <a:lnTo>
                    <a:pt x="208" y="127"/>
                  </a:lnTo>
                  <a:lnTo>
                    <a:pt x="203" y="135"/>
                  </a:lnTo>
                  <a:lnTo>
                    <a:pt x="197" y="142"/>
                  </a:lnTo>
                  <a:lnTo>
                    <a:pt x="191" y="149"/>
                  </a:lnTo>
                  <a:lnTo>
                    <a:pt x="184" y="154"/>
                  </a:lnTo>
                  <a:lnTo>
                    <a:pt x="176" y="159"/>
                  </a:lnTo>
                  <a:lnTo>
                    <a:pt x="168" y="163"/>
                  </a:lnTo>
                  <a:lnTo>
                    <a:pt x="160" y="166"/>
                  </a:lnTo>
                  <a:lnTo>
                    <a:pt x="151" y="167"/>
                  </a:lnTo>
                  <a:lnTo>
                    <a:pt x="144" y="166"/>
                  </a:lnTo>
                  <a:lnTo>
                    <a:pt x="137" y="165"/>
                  </a:lnTo>
                  <a:lnTo>
                    <a:pt x="131" y="162"/>
                  </a:lnTo>
                  <a:lnTo>
                    <a:pt x="126" y="157"/>
                  </a:lnTo>
                  <a:lnTo>
                    <a:pt x="125" y="172"/>
                  </a:lnTo>
                  <a:lnTo>
                    <a:pt x="120" y="186"/>
                  </a:lnTo>
                  <a:lnTo>
                    <a:pt x="113" y="199"/>
                  </a:lnTo>
                  <a:lnTo>
                    <a:pt x="102" y="210"/>
                  </a:lnTo>
                  <a:lnTo>
                    <a:pt x="96" y="212"/>
                  </a:lnTo>
                  <a:lnTo>
                    <a:pt x="89" y="213"/>
                  </a:lnTo>
                  <a:lnTo>
                    <a:pt x="82" y="215"/>
                  </a:lnTo>
                  <a:lnTo>
                    <a:pt x="76" y="216"/>
                  </a:lnTo>
                  <a:lnTo>
                    <a:pt x="69" y="217"/>
                  </a:lnTo>
                  <a:lnTo>
                    <a:pt x="63" y="220"/>
                  </a:lnTo>
                  <a:lnTo>
                    <a:pt x="57" y="223"/>
                  </a:lnTo>
                  <a:lnTo>
                    <a:pt x="52" y="227"/>
                  </a:lnTo>
                  <a:lnTo>
                    <a:pt x="46" y="228"/>
                  </a:lnTo>
                  <a:lnTo>
                    <a:pt x="39" y="228"/>
                  </a:lnTo>
                  <a:lnTo>
                    <a:pt x="32" y="228"/>
                  </a:lnTo>
                  <a:lnTo>
                    <a:pt x="25" y="228"/>
                  </a:lnTo>
                  <a:lnTo>
                    <a:pt x="19" y="228"/>
                  </a:lnTo>
                  <a:lnTo>
                    <a:pt x="12" y="227"/>
                  </a:lnTo>
                  <a:lnTo>
                    <a:pt x="6" y="226"/>
                  </a:lnTo>
                  <a:lnTo>
                    <a:pt x="0" y="224"/>
                  </a:lnTo>
                  <a:lnTo>
                    <a:pt x="5" y="216"/>
                  </a:lnTo>
                  <a:lnTo>
                    <a:pt x="12" y="209"/>
                  </a:lnTo>
                  <a:lnTo>
                    <a:pt x="19" y="203"/>
                  </a:lnTo>
                  <a:lnTo>
                    <a:pt x="25" y="196"/>
                  </a:lnTo>
                  <a:lnTo>
                    <a:pt x="32" y="189"/>
                  </a:lnTo>
                  <a:lnTo>
                    <a:pt x="37" y="182"/>
                  </a:lnTo>
                  <a:lnTo>
                    <a:pt x="41" y="174"/>
                  </a:lnTo>
                  <a:lnTo>
                    <a:pt x="43" y="165"/>
                  </a:lnTo>
                  <a:lnTo>
                    <a:pt x="45" y="151"/>
                  </a:lnTo>
                  <a:lnTo>
                    <a:pt x="51" y="140"/>
                  </a:lnTo>
                  <a:lnTo>
                    <a:pt x="60" y="131"/>
                  </a:lnTo>
                  <a:lnTo>
                    <a:pt x="70" y="123"/>
                  </a:lnTo>
                  <a:lnTo>
                    <a:pt x="81" y="115"/>
                  </a:lnTo>
                  <a:lnTo>
                    <a:pt x="92" y="108"/>
                  </a:lnTo>
                  <a:lnTo>
                    <a:pt x="102" y="100"/>
                  </a:lnTo>
                  <a:lnTo>
                    <a:pt x="110" y="91"/>
                  </a:lnTo>
                  <a:lnTo>
                    <a:pt x="125" y="79"/>
                  </a:lnTo>
                  <a:lnTo>
                    <a:pt x="138" y="66"/>
                  </a:lnTo>
                  <a:lnTo>
                    <a:pt x="149" y="51"/>
                  </a:lnTo>
                  <a:lnTo>
                    <a:pt x="161" y="36"/>
                  </a:lnTo>
                  <a:lnTo>
                    <a:pt x="174" y="22"/>
                  </a:lnTo>
                  <a:lnTo>
                    <a:pt x="188" y="11"/>
                  </a:lnTo>
                  <a:lnTo>
                    <a:pt x="204" y="3"/>
                  </a:lnTo>
                  <a:lnTo>
                    <a:pt x="223" y="0"/>
                  </a:lnTo>
                  <a:lnTo>
                    <a:pt x="242" y="1"/>
                  </a:lnTo>
                  <a:lnTo>
                    <a:pt x="259" y="5"/>
                  </a:lnTo>
                  <a:lnTo>
                    <a:pt x="275" y="12"/>
                  </a:lnTo>
                  <a:lnTo>
                    <a:pt x="290" y="20"/>
                  </a:lnTo>
                  <a:lnTo>
                    <a:pt x="304" y="31"/>
                  </a:lnTo>
                  <a:lnTo>
                    <a:pt x="318" y="42"/>
                  </a:lnTo>
                  <a:lnTo>
                    <a:pt x="332" y="52"/>
                  </a:lnTo>
                  <a:lnTo>
                    <a:pt x="347" y="62"/>
                  </a:lnTo>
                  <a:close/>
                </a:path>
              </a:pathLst>
            </a:custGeom>
            <a:solidFill>
              <a:srgbClr val="E5F5FF"/>
            </a:solidFill>
            <a:ln w="9525">
              <a:noFill/>
              <a:round/>
              <a:headEnd/>
              <a:tailEnd/>
            </a:ln>
          </p:spPr>
          <p:txBody>
            <a:bodyPr/>
            <a:lstStyle/>
            <a:p>
              <a:endParaRPr lang="en-US"/>
            </a:p>
          </p:txBody>
        </p:sp>
        <p:sp>
          <p:nvSpPr>
            <p:cNvPr id="16397" name="Freeform 12"/>
            <p:cNvSpPr>
              <a:spLocks/>
            </p:cNvSpPr>
            <p:nvPr/>
          </p:nvSpPr>
          <p:spPr bwMode="auto">
            <a:xfrm>
              <a:off x="4759" y="3728"/>
              <a:ext cx="188" cy="94"/>
            </a:xfrm>
            <a:custGeom>
              <a:avLst/>
              <a:gdLst>
                <a:gd name="T0" fmla="*/ 94 w 378"/>
                <a:gd name="T1" fmla="*/ 3 h 189"/>
                <a:gd name="T2" fmla="*/ 92 w 378"/>
                <a:gd name="T3" fmla="*/ 4 h 189"/>
                <a:gd name="T4" fmla="*/ 90 w 378"/>
                <a:gd name="T5" fmla="*/ 6 h 189"/>
                <a:gd name="T6" fmla="*/ 87 w 378"/>
                <a:gd name="T7" fmla="*/ 7 h 189"/>
                <a:gd name="T8" fmla="*/ 82 w 378"/>
                <a:gd name="T9" fmla="*/ 10 h 189"/>
                <a:gd name="T10" fmla="*/ 73 w 378"/>
                <a:gd name="T11" fmla="*/ 15 h 189"/>
                <a:gd name="T12" fmla="*/ 65 w 378"/>
                <a:gd name="T13" fmla="*/ 19 h 189"/>
                <a:gd name="T14" fmla="*/ 56 w 378"/>
                <a:gd name="T15" fmla="*/ 24 h 189"/>
                <a:gd name="T16" fmla="*/ 47 w 378"/>
                <a:gd name="T17" fmla="*/ 28 h 189"/>
                <a:gd name="T18" fmla="*/ 39 w 378"/>
                <a:gd name="T19" fmla="*/ 32 h 189"/>
                <a:gd name="T20" fmla="*/ 30 w 378"/>
                <a:gd name="T21" fmla="*/ 36 h 189"/>
                <a:gd name="T22" fmla="*/ 21 w 378"/>
                <a:gd name="T23" fmla="*/ 40 h 189"/>
                <a:gd name="T24" fmla="*/ 15 w 378"/>
                <a:gd name="T25" fmla="*/ 43 h 189"/>
                <a:gd name="T26" fmla="*/ 11 w 378"/>
                <a:gd name="T27" fmla="*/ 45 h 189"/>
                <a:gd name="T28" fmla="*/ 6 w 378"/>
                <a:gd name="T29" fmla="*/ 47 h 189"/>
                <a:gd name="T30" fmla="*/ 2 w 378"/>
                <a:gd name="T31" fmla="*/ 46 h 189"/>
                <a:gd name="T32" fmla="*/ 0 w 378"/>
                <a:gd name="T33" fmla="*/ 43 h 189"/>
                <a:gd name="T34" fmla="*/ 3 w 378"/>
                <a:gd name="T35" fmla="*/ 39 h 189"/>
                <a:gd name="T36" fmla="*/ 7 w 378"/>
                <a:gd name="T37" fmla="*/ 37 h 189"/>
                <a:gd name="T38" fmla="*/ 11 w 378"/>
                <a:gd name="T39" fmla="*/ 35 h 189"/>
                <a:gd name="T40" fmla="*/ 17 w 378"/>
                <a:gd name="T41" fmla="*/ 32 h 189"/>
                <a:gd name="T42" fmla="*/ 23 w 378"/>
                <a:gd name="T43" fmla="*/ 29 h 189"/>
                <a:gd name="T44" fmla="*/ 30 w 378"/>
                <a:gd name="T45" fmla="*/ 26 h 189"/>
                <a:gd name="T46" fmla="*/ 37 w 378"/>
                <a:gd name="T47" fmla="*/ 23 h 189"/>
                <a:gd name="T48" fmla="*/ 43 w 378"/>
                <a:gd name="T49" fmla="*/ 20 h 189"/>
                <a:gd name="T50" fmla="*/ 50 w 378"/>
                <a:gd name="T51" fmla="*/ 17 h 189"/>
                <a:gd name="T52" fmla="*/ 56 w 378"/>
                <a:gd name="T53" fmla="*/ 15 h 189"/>
                <a:gd name="T54" fmla="*/ 63 w 378"/>
                <a:gd name="T55" fmla="*/ 11 h 189"/>
                <a:gd name="T56" fmla="*/ 65 w 378"/>
                <a:gd name="T57" fmla="*/ 10 h 189"/>
                <a:gd name="T58" fmla="*/ 62 w 378"/>
                <a:gd name="T59" fmla="*/ 10 h 189"/>
                <a:gd name="T60" fmla="*/ 59 w 378"/>
                <a:gd name="T61" fmla="*/ 11 h 189"/>
                <a:gd name="T62" fmla="*/ 56 w 378"/>
                <a:gd name="T63" fmla="*/ 12 h 189"/>
                <a:gd name="T64" fmla="*/ 52 w 378"/>
                <a:gd name="T65" fmla="*/ 13 h 189"/>
                <a:gd name="T66" fmla="*/ 47 w 378"/>
                <a:gd name="T67" fmla="*/ 16 h 189"/>
                <a:gd name="T68" fmla="*/ 41 w 378"/>
                <a:gd name="T69" fmla="*/ 18 h 189"/>
                <a:gd name="T70" fmla="*/ 35 w 378"/>
                <a:gd name="T71" fmla="*/ 20 h 189"/>
                <a:gd name="T72" fmla="*/ 35 w 378"/>
                <a:gd name="T73" fmla="*/ 19 h 189"/>
                <a:gd name="T74" fmla="*/ 42 w 378"/>
                <a:gd name="T75" fmla="*/ 16 h 189"/>
                <a:gd name="T76" fmla="*/ 49 w 378"/>
                <a:gd name="T77" fmla="*/ 13 h 189"/>
                <a:gd name="T78" fmla="*/ 56 w 378"/>
                <a:gd name="T79" fmla="*/ 11 h 189"/>
                <a:gd name="T80" fmla="*/ 63 w 378"/>
                <a:gd name="T81" fmla="*/ 8 h 189"/>
                <a:gd name="T82" fmla="*/ 72 w 378"/>
                <a:gd name="T83" fmla="*/ 5 h 189"/>
                <a:gd name="T84" fmla="*/ 80 w 378"/>
                <a:gd name="T85" fmla="*/ 3 h 189"/>
                <a:gd name="T86" fmla="*/ 89 w 378"/>
                <a:gd name="T87" fmla="*/ 0 h 189"/>
                <a:gd name="T88" fmla="*/ 94 w 378"/>
                <a:gd name="T89" fmla="*/ 1 h 18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78"/>
                <a:gd name="T136" fmla="*/ 0 h 189"/>
                <a:gd name="T137" fmla="*/ 378 w 378"/>
                <a:gd name="T138" fmla="*/ 189 h 18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78" h="189">
                  <a:moveTo>
                    <a:pt x="378" y="6"/>
                  </a:moveTo>
                  <a:lnTo>
                    <a:pt x="377" y="12"/>
                  </a:lnTo>
                  <a:lnTo>
                    <a:pt x="374" y="16"/>
                  </a:lnTo>
                  <a:lnTo>
                    <a:pt x="371" y="19"/>
                  </a:lnTo>
                  <a:lnTo>
                    <a:pt x="366" y="22"/>
                  </a:lnTo>
                  <a:lnTo>
                    <a:pt x="361" y="24"/>
                  </a:lnTo>
                  <a:lnTo>
                    <a:pt x="355" y="26"/>
                  </a:lnTo>
                  <a:lnTo>
                    <a:pt x="350" y="28"/>
                  </a:lnTo>
                  <a:lnTo>
                    <a:pt x="346" y="32"/>
                  </a:lnTo>
                  <a:lnTo>
                    <a:pt x="329" y="42"/>
                  </a:lnTo>
                  <a:lnTo>
                    <a:pt x="312" y="52"/>
                  </a:lnTo>
                  <a:lnTo>
                    <a:pt x="295" y="61"/>
                  </a:lnTo>
                  <a:lnTo>
                    <a:pt x="278" y="70"/>
                  </a:lnTo>
                  <a:lnTo>
                    <a:pt x="261" y="79"/>
                  </a:lnTo>
                  <a:lnTo>
                    <a:pt x="244" y="89"/>
                  </a:lnTo>
                  <a:lnTo>
                    <a:pt x="226" y="98"/>
                  </a:lnTo>
                  <a:lnTo>
                    <a:pt x="209" y="106"/>
                  </a:lnTo>
                  <a:lnTo>
                    <a:pt x="192" y="114"/>
                  </a:lnTo>
                  <a:lnTo>
                    <a:pt x="174" y="122"/>
                  </a:lnTo>
                  <a:lnTo>
                    <a:pt x="157" y="130"/>
                  </a:lnTo>
                  <a:lnTo>
                    <a:pt x="139" y="138"/>
                  </a:lnTo>
                  <a:lnTo>
                    <a:pt x="121" y="146"/>
                  </a:lnTo>
                  <a:lnTo>
                    <a:pt x="104" y="153"/>
                  </a:lnTo>
                  <a:lnTo>
                    <a:pt x="86" y="161"/>
                  </a:lnTo>
                  <a:lnTo>
                    <a:pt x="68" y="168"/>
                  </a:lnTo>
                  <a:lnTo>
                    <a:pt x="60" y="172"/>
                  </a:lnTo>
                  <a:lnTo>
                    <a:pt x="52" y="176"/>
                  </a:lnTo>
                  <a:lnTo>
                    <a:pt x="44" y="181"/>
                  </a:lnTo>
                  <a:lnTo>
                    <a:pt x="35" y="185"/>
                  </a:lnTo>
                  <a:lnTo>
                    <a:pt x="27" y="188"/>
                  </a:lnTo>
                  <a:lnTo>
                    <a:pt x="18" y="189"/>
                  </a:lnTo>
                  <a:lnTo>
                    <a:pt x="9" y="187"/>
                  </a:lnTo>
                  <a:lnTo>
                    <a:pt x="0" y="182"/>
                  </a:lnTo>
                  <a:lnTo>
                    <a:pt x="3" y="173"/>
                  </a:lnTo>
                  <a:lnTo>
                    <a:pt x="8" y="165"/>
                  </a:lnTo>
                  <a:lnTo>
                    <a:pt x="14" y="159"/>
                  </a:lnTo>
                  <a:lnTo>
                    <a:pt x="22" y="154"/>
                  </a:lnTo>
                  <a:lnTo>
                    <a:pt x="30" y="149"/>
                  </a:lnTo>
                  <a:lnTo>
                    <a:pt x="39" y="145"/>
                  </a:lnTo>
                  <a:lnTo>
                    <a:pt x="47" y="141"/>
                  </a:lnTo>
                  <a:lnTo>
                    <a:pt x="55" y="137"/>
                  </a:lnTo>
                  <a:lnTo>
                    <a:pt x="68" y="130"/>
                  </a:lnTo>
                  <a:lnTo>
                    <a:pt x="81" y="124"/>
                  </a:lnTo>
                  <a:lnTo>
                    <a:pt x="95" y="118"/>
                  </a:lnTo>
                  <a:lnTo>
                    <a:pt x="108" y="112"/>
                  </a:lnTo>
                  <a:lnTo>
                    <a:pt x="121" y="106"/>
                  </a:lnTo>
                  <a:lnTo>
                    <a:pt x="135" y="101"/>
                  </a:lnTo>
                  <a:lnTo>
                    <a:pt x="148" y="95"/>
                  </a:lnTo>
                  <a:lnTo>
                    <a:pt x="162" y="89"/>
                  </a:lnTo>
                  <a:lnTo>
                    <a:pt x="175" y="83"/>
                  </a:lnTo>
                  <a:lnTo>
                    <a:pt x="188" y="77"/>
                  </a:lnTo>
                  <a:lnTo>
                    <a:pt x="202" y="71"/>
                  </a:lnTo>
                  <a:lnTo>
                    <a:pt x="215" y="66"/>
                  </a:lnTo>
                  <a:lnTo>
                    <a:pt x="228" y="60"/>
                  </a:lnTo>
                  <a:lnTo>
                    <a:pt x="241" y="53"/>
                  </a:lnTo>
                  <a:lnTo>
                    <a:pt x="254" y="47"/>
                  </a:lnTo>
                  <a:lnTo>
                    <a:pt x="267" y="40"/>
                  </a:lnTo>
                  <a:lnTo>
                    <a:pt x="261" y="41"/>
                  </a:lnTo>
                  <a:lnTo>
                    <a:pt x="256" y="41"/>
                  </a:lnTo>
                  <a:lnTo>
                    <a:pt x="250" y="43"/>
                  </a:lnTo>
                  <a:lnTo>
                    <a:pt x="245" y="44"/>
                  </a:lnTo>
                  <a:lnTo>
                    <a:pt x="239" y="46"/>
                  </a:lnTo>
                  <a:lnTo>
                    <a:pt x="234" y="47"/>
                  </a:lnTo>
                  <a:lnTo>
                    <a:pt x="228" y="49"/>
                  </a:lnTo>
                  <a:lnTo>
                    <a:pt x="223" y="51"/>
                  </a:lnTo>
                  <a:lnTo>
                    <a:pt x="211" y="55"/>
                  </a:lnTo>
                  <a:lnTo>
                    <a:pt x="200" y="60"/>
                  </a:lnTo>
                  <a:lnTo>
                    <a:pt x="188" y="65"/>
                  </a:lnTo>
                  <a:lnTo>
                    <a:pt x="177" y="69"/>
                  </a:lnTo>
                  <a:lnTo>
                    <a:pt x="165" y="74"/>
                  </a:lnTo>
                  <a:lnTo>
                    <a:pt x="154" y="78"/>
                  </a:lnTo>
                  <a:lnTo>
                    <a:pt x="142" y="82"/>
                  </a:lnTo>
                  <a:lnTo>
                    <a:pt x="130" y="87"/>
                  </a:lnTo>
                  <a:lnTo>
                    <a:pt x="142" y="77"/>
                  </a:lnTo>
                  <a:lnTo>
                    <a:pt x="154" y="70"/>
                  </a:lnTo>
                  <a:lnTo>
                    <a:pt x="168" y="65"/>
                  </a:lnTo>
                  <a:lnTo>
                    <a:pt x="182" y="59"/>
                  </a:lnTo>
                  <a:lnTo>
                    <a:pt x="197" y="55"/>
                  </a:lnTo>
                  <a:lnTo>
                    <a:pt x="211" y="50"/>
                  </a:lnTo>
                  <a:lnTo>
                    <a:pt x="225" y="45"/>
                  </a:lnTo>
                  <a:lnTo>
                    <a:pt x="239" y="39"/>
                  </a:lnTo>
                  <a:lnTo>
                    <a:pt x="256" y="33"/>
                  </a:lnTo>
                  <a:lnTo>
                    <a:pt x="272" y="27"/>
                  </a:lnTo>
                  <a:lnTo>
                    <a:pt x="289" y="22"/>
                  </a:lnTo>
                  <a:lnTo>
                    <a:pt x="306" y="16"/>
                  </a:lnTo>
                  <a:lnTo>
                    <a:pt x="324" y="12"/>
                  </a:lnTo>
                  <a:lnTo>
                    <a:pt x="341" y="7"/>
                  </a:lnTo>
                  <a:lnTo>
                    <a:pt x="358" y="3"/>
                  </a:lnTo>
                  <a:lnTo>
                    <a:pt x="376" y="0"/>
                  </a:lnTo>
                  <a:lnTo>
                    <a:pt x="378" y="6"/>
                  </a:lnTo>
                  <a:close/>
                </a:path>
              </a:pathLst>
            </a:custGeom>
            <a:solidFill>
              <a:srgbClr val="E5F5FF"/>
            </a:solidFill>
            <a:ln w="9525">
              <a:noFill/>
              <a:round/>
              <a:headEnd/>
              <a:tailEnd/>
            </a:ln>
          </p:spPr>
          <p:txBody>
            <a:bodyPr/>
            <a:lstStyle/>
            <a:p>
              <a:endParaRPr lang="en-US"/>
            </a:p>
          </p:txBody>
        </p:sp>
        <p:sp>
          <p:nvSpPr>
            <p:cNvPr id="16398" name="Freeform 13"/>
            <p:cNvSpPr>
              <a:spLocks/>
            </p:cNvSpPr>
            <p:nvPr/>
          </p:nvSpPr>
          <p:spPr bwMode="auto">
            <a:xfrm>
              <a:off x="4963" y="3744"/>
              <a:ext cx="43" cy="28"/>
            </a:xfrm>
            <a:custGeom>
              <a:avLst/>
              <a:gdLst>
                <a:gd name="T0" fmla="*/ 20 w 85"/>
                <a:gd name="T1" fmla="*/ 8 h 57"/>
                <a:gd name="T2" fmla="*/ 21 w 85"/>
                <a:gd name="T3" fmla="*/ 9 h 57"/>
                <a:gd name="T4" fmla="*/ 21 w 85"/>
                <a:gd name="T5" fmla="*/ 11 h 57"/>
                <a:gd name="T6" fmla="*/ 22 w 85"/>
                <a:gd name="T7" fmla="*/ 12 h 57"/>
                <a:gd name="T8" fmla="*/ 22 w 85"/>
                <a:gd name="T9" fmla="*/ 14 h 57"/>
                <a:gd name="T10" fmla="*/ 19 w 85"/>
                <a:gd name="T11" fmla="*/ 11 h 57"/>
                <a:gd name="T12" fmla="*/ 17 w 85"/>
                <a:gd name="T13" fmla="*/ 9 h 57"/>
                <a:gd name="T14" fmla="*/ 14 w 85"/>
                <a:gd name="T15" fmla="*/ 7 h 57"/>
                <a:gd name="T16" fmla="*/ 11 w 85"/>
                <a:gd name="T17" fmla="*/ 6 h 57"/>
                <a:gd name="T18" fmla="*/ 8 w 85"/>
                <a:gd name="T19" fmla="*/ 5 h 57"/>
                <a:gd name="T20" fmla="*/ 5 w 85"/>
                <a:gd name="T21" fmla="*/ 4 h 57"/>
                <a:gd name="T22" fmla="*/ 3 w 85"/>
                <a:gd name="T23" fmla="*/ 2 h 57"/>
                <a:gd name="T24" fmla="*/ 0 w 85"/>
                <a:gd name="T25" fmla="*/ 0 h 57"/>
                <a:gd name="T26" fmla="*/ 3 w 85"/>
                <a:gd name="T27" fmla="*/ 0 h 57"/>
                <a:gd name="T28" fmla="*/ 6 w 85"/>
                <a:gd name="T29" fmla="*/ 0 h 57"/>
                <a:gd name="T30" fmla="*/ 9 w 85"/>
                <a:gd name="T31" fmla="*/ 0 h 57"/>
                <a:gd name="T32" fmla="*/ 12 w 85"/>
                <a:gd name="T33" fmla="*/ 1 h 57"/>
                <a:gd name="T34" fmla="*/ 15 w 85"/>
                <a:gd name="T35" fmla="*/ 2 h 57"/>
                <a:gd name="T36" fmla="*/ 17 w 85"/>
                <a:gd name="T37" fmla="*/ 3 h 57"/>
                <a:gd name="T38" fmla="*/ 19 w 85"/>
                <a:gd name="T39" fmla="*/ 5 h 57"/>
                <a:gd name="T40" fmla="*/ 20 w 85"/>
                <a:gd name="T41" fmla="*/ 8 h 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5"/>
                <a:gd name="T64" fmla="*/ 0 h 57"/>
                <a:gd name="T65" fmla="*/ 85 w 85"/>
                <a:gd name="T66" fmla="*/ 57 h 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5" h="57">
                  <a:moveTo>
                    <a:pt x="80" y="33"/>
                  </a:moveTo>
                  <a:lnTo>
                    <a:pt x="82" y="38"/>
                  </a:lnTo>
                  <a:lnTo>
                    <a:pt x="84" y="44"/>
                  </a:lnTo>
                  <a:lnTo>
                    <a:pt x="85" y="50"/>
                  </a:lnTo>
                  <a:lnTo>
                    <a:pt x="85" y="57"/>
                  </a:lnTo>
                  <a:lnTo>
                    <a:pt x="76" y="45"/>
                  </a:lnTo>
                  <a:lnTo>
                    <a:pt x="66" y="37"/>
                  </a:lnTo>
                  <a:lnTo>
                    <a:pt x="54" y="31"/>
                  </a:lnTo>
                  <a:lnTo>
                    <a:pt x="42" y="27"/>
                  </a:lnTo>
                  <a:lnTo>
                    <a:pt x="30" y="23"/>
                  </a:lnTo>
                  <a:lnTo>
                    <a:pt x="19" y="18"/>
                  </a:lnTo>
                  <a:lnTo>
                    <a:pt x="9" y="11"/>
                  </a:lnTo>
                  <a:lnTo>
                    <a:pt x="0" y="0"/>
                  </a:lnTo>
                  <a:lnTo>
                    <a:pt x="12" y="1"/>
                  </a:lnTo>
                  <a:lnTo>
                    <a:pt x="23" y="1"/>
                  </a:lnTo>
                  <a:lnTo>
                    <a:pt x="35" y="3"/>
                  </a:lnTo>
                  <a:lnTo>
                    <a:pt x="47" y="4"/>
                  </a:lnTo>
                  <a:lnTo>
                    <a:pt x="57" y="8"/>
                  </a:lnTo>
                  <a:lnTo>
                    <a:pt x="67" y="13"/>
                  </a:lnTo>
                  <a:lnTo>
                    <a:pt x="74" y="22"/>
                  </a:lnTo>
                  <a:lnTo>
                    <a:pt x="80" y="33"/>
                  </a:lnTo>
                  <a:close/>
                </a:path>
              </a:pathLst>
            </a:custGeom>
            <a:solidFill>
              <a:srgbClr val="000000"/>
            </a:solidFill>
            <a:ln w="9525">
              <a:noFill/>
              <a:round/>
              <a:headEnd/>
              <a:tailEnd/>
            </a:ln>
          </p:spPr>
          <p:txBody>
            <a:bodyPr/>
            <a:lstStyle/>
            <a:p>
              <a:endParaRPr lang="en-US"/>
            </a:p>
          </p:txBody>
        </p:sp>
        <p:sp>
          <p:nvSpPr>
            <p:cNvPr id="16399" name="Freeform 14"/>
            <p:cNvSpPr>
              <a:spLocks/>
            </p:cNvSpPr>
            <p:nvPr/>
          </p:nvSpPr>
          <p:spPr bwMode="auto">
            <a:xfrm>
              <a:off x="4790" y="3811"/>
              <a:ext cx="55" cy="50"/>
            </a:xfrm>
            <a:custGeom>
              <a:avLst/>
              <a:gdLst>
                <a:gd name="T0" fmla="*/ 27 w 111"/>
                <a:gd name="T1" fmla="*/ 14 h 100"/>
                <a:gd name="T2" fmla="*/ 26 w 111"/>
                <a:gd name="T3" fmla="*/ 14 h 100"/>
                <a:gd name="T4" fmla="*/ 24 w 111"/>
                <a:gd name="T5" fmla="*/ 14 h 100"/>
                <a:gd name="T6" fmla="*/ 22 w 111"/>
                <a:gd name="T7" fmla="*/ 13 h 100"/>
                <a:gd name="T8" fmla="*/ 20 w 111"/>
                <a:gd name="T9" fmla="*/ 13 h 100"/>
                <a:gd name="T10" fmla="*/ 20 w 111"/>
                <a:gd name="T11" fmla="*/ 12 h 100"/>
                <a:gd name="T12" fmla="*/ 20 w 111"/>
                <a:gd name="T13" fmla="*/ 11 h 100"/>
                <a:gd name="T14" fmla="*/ 20 w 111"/>
                <a:gd name="T15" fmla="*/ 9 h 100"/>
                <a:gd name="T16" fmla="*/ 19 w 111"/>
                <a:gd name="T17" fmla="*/ 7 h 100"/>
                <a:gd name="T18" fmla="*/ 18 w 111"/>
                <a:gd name="T19" fmla="*/ 10 h 100"/>
                <a:gd name="T20" fmla="*/ 17 w 111"/>
                <a:gd name="T21" fmla="*/ 12 h 100"/>
                <a:gd name="T22" fmla="*/ 16 w 111"/>
                <a:gd name="T23" fmla="*/ 13 h 100"/>
                <a:gd name="T24" fmla="*/ 15 w 111"/>
                <a:gd name="T25" fmla="*/ 15 h 100"/>
                <a:gd name="T26" fmla="*/ 14 w 111"/>
                <a:gd name="T27" fmla="*/ 18 h 100"/>
                <a:gd name="T28" fmla="*/ 12 w 111"/>
                <a:gd name="T29" fmla="*/ 21 h 100"/>
                <a:gd name="T30" fmla="*/ 11 w 111"/>
                <a:gd name="T31" fmla="*/ 23 h 100"/>
                <a:gd name="T32" fmla="*/ 9 w 111"/>
                <a:gd name="T33" fmla="*/ 25 h 100"/>
                <a:gd name="T34" fmla="*/ 7 w 111"/>
                <a:gd name="T35" fmla="*/ 24 h 100"/>
                <a:gd name="T36" fmla="*/ 6 w 111"/>
                <a:gd name="T37" fmla="*/ 23 h 100"/>
                <a:gd name="T38" fmla="*/ 5 w 111"/>
                <a:gd name="T39" fmla="*/ 22 h 100"/>
                <a:gd name="T40" fmla="*/ 4 w 111"/>
                <a:gd name="T41" fmla="*/ 20 h 100"/>
                <a:gd name="T42" fmla="*/ 3 w 111"/>
                <a:gd name="T43" fmla="*/ 19 h 100"/>
                <a:gd name="T44" fmla="*/ 2 w 111"/>
                <a:gd name="T45" fmla="*/ 18 h 100"/>
                <a:gd name="T46" fmla="*/ 1 w 111"/>
                <a:gd name="T47" fmla="*/ 16 h 100"/>
                <a:gd name="T48" fmla="*/ 0 w 111"/>
                <a:gd name="T49" fmla="*/ 14 h 100"/>
                <a:gd name="T50" fmla="*/ 0 w 111"/>
                <a:gd name="T51" fmla="*/ 13 h 100"/>
                <a:gd name="T52" fmla="*/ 0 w 111"/>
                <a:gd name="T53" fmla="*/ 12 h 100"/>
                <a:gd name="T54" fmla="*/ 1 w 111"/>
                <a:gd name="T55" fmla="*/ 11 h 100"/>
                <a:gd name="T56" fmla="*/ 1 w 111"/>
                <a:gd name="T57" fmla="*/ 10 h 100"/>
                <a:gd name="T58" fmla="*/ 4 w 111"/>
                <a:gd name="T59" fmla="*/ 9 h 100"/>
                <a:gd name="T60" fmla="*/ 7 w 111"/>
                <a:gd name="T61" fmla="*/ 7 h 100"/>
                <a:gd name="T62" fmla="*/ 10 w 111"/>
                <a:gd name="T63" fmla="*/ 6 h 100"/>
                <a:gd name="T64" fmla="*/ 13 w 111"/>
                <a:gd name="T65" fmla="*/ 6 h 100"/>
                <a:gd name="T66" fmla="*/ 16 w 111"/>
                <a:gd name="T67" fmla="*/ 4 h 100"/>
                <a:gd name="T68" fmla="*/ 19 w 111"/>
                <a:gd name="T69" fmla="*/ 3 h 100"/>
                <a:gd name="T70" fmla="*/ 22 w 111"/>
                <a:gd name="T71" fmla="*/ 2 h 100"/>
                <a:gd name="T72" fmla="*/ 25 w 111"/>
                <a:gd name="T73" fmla="*/ 1 h 100"/>
                <a:gd name="T74" fmla="*/ 25 w 111"/>
                <a:gd name="T75" fmla="*/ 0 h 100"/>
                <a:gd name="T76" fmla="*/ 26 w 111"/>
                <a:gd name="T77" fmla="*/ 3 h 100"/>
                <a:gd name="T78" fmla="*/ 26 w 111"/>
                <a:gd name="T79" fmla="*/ 7 h 100"/>
                <a:gd name="T80" fmla="*/ 27 w 111"/>
                <a:gd name="T81" fmla="*/ 11 h 100"/>
                <a:gd name="T82" fmla="*/ 27 w 111"/>
                <a:gd name="T83" fmla="*/ 14 h 1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1"/>
                <a:gd name="T127" fmla="*/ 0 h 100"/>
                <a:gd name="T128" fmla="*/ 111 w 111"/>
                <a:gd name="T129" fmla="*/ 100 h 10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1" h="100">
                  <a:moveTo>
                    <a:pt x="111" y="57"/>
                  </a:moveTo>
                  <a:lnTo>
                    <a:pt x="104" y="57"/>
                  </a:lnTo>
                  <a:lnTo>
                    <a:pt x="97" y="56"/>
                  </a:lnTo>
                  <a:lnTo>
                    <a:pt x="90" y="55"/>
                  </a:lnTo>
                  <a:lnTo>
                    <a:pt x="83" y="52"/>
                  </a:lnTo>
                  <a:lnTo>
                    <a:pt x="82" y="47"/>
                  </a:lnTo>
                  <a:lnTo>
                    <a:pt x="81" y="41"/>
                  </a:lnTo>
                  <a:lnTo>
                    <a:pt x="80" y="36"/>
                  </a:lnTo>
                  <a:lnTo>
                    <a:pt x="79" y="30"/>
                  </a:lnTo>
                  <a:lnTo>
                    <a:pt x="74" y="38"/>
                  </a:lnTo>
                  <a:lnTo>
                    <a:pt x="70" y="46"/>
                  </a:lnTo>
                  <a:lnTo>
                    <a:pt x="67" y="55"/>
                  </a:lnTo>
                  <a:lnTo>
                    <a:pt x="63" y="63"/>
                  </a:lnTo>
                  <a:lnTo>
                    <a:pt x="57" y="72"/>
                  </a:lnTo>
                  <a:lnTo>
                    <a:pt x="51" y="81"/>
                  </a:lnTo>
                  <a:lnTo>
                    <a:pt x="44" y="91"/>
                  </a:lnTo>
                  <a:lnTo>
                    <a:pt x="37" y="100"/>
                  </a:lnTo>
                  <a:lnTo>
                    <a:pt x="31" y="96"/>
                  </a:lnTo>
                  <a:lnTo>
                    <a:pt x="27" y="91"/>
                  </a:lnTo>
                  <a:lnTo>
                    <a:pt x="23" y="86"/>
                  </a:lnTo>
                  <a:lnTo>
                    <a:pt x="19" y="80"/>
                  </a:lnTo>
                  <a:lnTo>
                    <a:pt x="15" y="74"/>
                  </a:lnTo>
                  <a:lnTo>
                    <a:pt x="11" y="69"/>
                  </a:lnTo>
                  <a:lnTo>
                    <a:pt x="7" y="64"/>
                  </a:lnTo>
                  <a:lnTo>
                    <a:pt x="1" y="59"/>
                  </a:lnTo>
                  <a:lnTo>
                    <a:pt x="0" y="53"/>
                  </a:lnTo>
                  <a:lnTo>
                    <a:pt x="2" y="48"/>
                  </a:lnTo>
                  <a:lnTo>
                    <a:pt x="4" y="44"/>
                  </a:lnTo>
                  <a:lnTo>
                    <a:pt x="7" y="39"/>
                  </a:lnTo>
                  <a:lnTo>
                    <a:pt x="19" y="34"/>
                  </a:lnTo>
                  <a:lnTo>
                    <a:pt x="30" y="30"/>
                  </a:lnTo>
                  <a:lnTo>
                    <a:pt x="42" y="25"/>
                  </a:lnTo>
                  <a:lnTo>
                    <a:pt x="54" y="21"/>
                  </a:lnTo>
                  <a:lnTo>
                    <a:pt x="66" y="16"/>
                  </a:lnTo>
                  <a:lnTo>
                    <a:pt x="77" y="11"/>
                  </a:lnTo>
                  <a:lnTo>
                    <a:pt x="89" y="6"/>
                  </a:lnTo>
                  <a:lnTo>
                    <a:pt x="100" y="1"/>
                  </a:lnTo>
                  <a:lnTo>
                    <a:pt x="102" y="0"/>
                  </a:lnTo>
                  <a:lnTo>
                    <a:pt x="105" y="14"/>
                  </a:lnTo>
                  <a:lnTo>
                    <a:pt x="107" y="28"/>
                  </a:lnTo>
                  <a:lnTo>
                    <a:pt x="108" y="43"/>
                  </a:lnTo>
                  <a:lnTo>
                    <a:pt x="111" y="57"/>
                  </a:lnTo>
                  <a:close/>
                </a:path>
              </a:pathLst>
            </a:custGeom>
            <a:solidFill>
              <a:srgbClr val="E5F5FF"/>
            </a:solidFill>
            <a:ln w="9525">
              <a:noFill/>
              <a:round/>
              <a:headEnd/>
              <a:tailEnd/>
            </a:ln>
          </p:spPr>
          <p:txBody>
            <a:bodyPr/>
            <a:lstStyle/>
            <a:p>
              <a:endParaRPr lang="en-US"/>
            </a:p>
          </p:txBody>
        </p:sp>
        <p:sp>
          <p:nvSpPr>
            <p:cNvPr id="16400" name="Freeform 15"/>
            <p:cNvSpPr>
              <a:spLocks/>
            </p:cNvSpPr>
            <p:nvPr/>
          </p:nvSpPr>
          <p:spPr bwMode="auto">
            <a:xfrm>
              <a:off x="4668" y="3829"/>
              <a:ext cx="44" cy="33"/>
            </a:xfrm>
            <a:custGeom>
              <a:avLst/>
              <a:gdLst>
                <a:gd name="T0" fmla="*/ 22 w 87"/>
                <a:gd name="T1" fmla="*/ 0 h 66"/>
                <a:gd name="T2" fmla="*/ 21 w 87"/>
                <a:gd name="T3" fmla="*/ 2 h 66"/>
                <a:gd name="T4" fmla="*/ 20 w 87"/>
                <a:gd name="T5" fmla="*/ 4 h 66"/>
                <a:gd name="T6" fmla="*/ 20 w 87"/>
                <a:gd name="T7" fmla="*/ 7 h 66"/>
                <a:gd name="T8" fmla="*/ 20 w 87"/>
                <a:gd name="T9" fmla="*/ 9 h 66"/>
                <a:gd name="T10" fmla="*/ 18 w 87"/>
                <a:gd name="T11" fmla="*/ 10 h 66"/>
                <a:gd name="T12" fmla="*/ 16 w 87"/>
                <a:gd name="T13" fmla="*/ 11 h 66"/>
                <a:gd name="T14" fmla="*/ 14 w 87"/>
                <a:gd name="T15" fmla="*/ 12 h 66"/>
                <a:gd name="T16" fmla="*/ 11 w 87"/>
                <a:gd name="T17" fmla="*/ 13 h 66"/>
                <a:gd name="T18" fmla="*/ 9 w 87"/>
                <a:gd name="T19" fmla="*/ 14 h 66"/>
                <a:gd name="T20" fmla="*/ 7 w 87"/>
                <a:gd name="T21" fmla="*/ 15 h 66"/>
                <a:gd name="T22" fmla="*/ 5 w 87"/>
                <a:gd name="T23" fmla="*/ 16 h 66"/>
                <a:gd name="T24" fmla="*/ 2 w 87"/>
                <a:gd name="T25" fmla="*/ 17 h 66"/>
                <a:gd name="T26" fmla="*/ 1 w 87"/>
                <a:gd name="T27" fmla="*/ 17 h 66"/>
                <a:gd name="T28" fmla="*/ 1 w 87"/>
                <a:gd name="T29" fmla="*/ 16 h 66"/>
                <a:gd name="T30" fmla="*/ 1 w 87"/>
                <a:gd name="T31" fmla="*/ 15 h 66"/>
                <a:gd name="T32" fmla="*/ 0 w 87"/>
                <a:gd name="T33" fmla="*/ 14 h 66"/>
                <a:gd name="T34" fmla="*/ 0 w 87"/>
                <a:gd name="T35" fmla="*/ 13 h 66"/>
                <a:gd name="T36" fmla="*/ 1 w 87"/>
                <a:gd name="T37" fmla="*/ 12 h 66"/>
                <a:gd name="T38" fmla="*/ 1 w 87"/>
                <a:gd name="T39" fmla="*/ 11 h 66"/>
                <a:gd name="T40" fmla="*/ 3 w 87"/>
                <a:gd name="T41" fmla="*/ 10 h 66"/>
                <a:gd name="T42" fmla="*/ 4 w 87"/>
                <a:gd name="T43" fmla="*/ 10 h 66"/>
                <a:gd name="T44" fmla="*/ 5 w 87"/>
                <a:gd name="T45" fmla="*/ 9 h 66"/>
                <a:gd name="T46" fmla="*/ 6 w 87"/>
                <a:gd name="T47" fmla="*/ 9 h 66"/>
                <a:gd name="T48" fmla="*/ 7 w 87"/>
                <a:gd name="T49" fmla="*/ 8 h 66"/>
                <a:gd name="T50" fmla="*/ 9 w 87"/>
                <a:gd name="T51" fmla="*/ 7 h 66"/>
                <a:gd name="T52" fmla="*/ 11 w 87"/>
                <a:gd name="T53" fmla="*/ 6 h 66"/>
                <a:gd name="T54" fmla="*/ 12 w 87"/>
                <a:gd name="T55" fmla="*/ 4 h 66"/>
                <a:gd name="T56" fmla="*/ 14 w 87"/>
                <a:gd name="T57" fmla="*/ 3 h 66"/>
                <a:gd name="T58" fmla="*/ 16 w 87"/>
                <a:gd name="T59" fmla="*/ 2 h 66"/>
                <a:gd name="T60" fmla="*/ 18 w 87"/>
                <a:gd name="T61" fmla="*/ 1 h 66"/>
                <a:gd name="T62" fmla="*/ 20 w 87"/>
                <a:gd name="T63" fmla="*/ 1 h 66"/>
                <a:gd name="T64" fmla="*/ 22 w 87"/>
                <a:gd name="T65" fmla="*/ 0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7"/>
                <a:gd name="T100" fmla="*/ 0 h 66"/>
                <a:gd name="T101" fmla="*/ 87 w 87"/>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7" h="66">
                  <a:moveTo>
                    <a:pt x="87" y="0"/>
                  </a:moveTo>
                  <a:lnTo>
                    <a:pt x="83" y="9"/>
                  </a:lnTo>
                  <a:lnTo>
                    <a:pt x="80" y="18"/>
                  </a:lnTo>
                  <a:lnTo>
                    <a:pt x="79" y="29"/>
                  </a:lnTo>
                  <a:lnTo>
                    <a:pt x="79" y="39"/>
                  </a:lnTo>
                  <a:lnTo>
                    <a:pt x="70" y="43"/>
                  </a:lnTo>
                  <a:lnTo>
                    <a:pt x="62" y="47"/>
                  </a:lnTo>
                  <a:lnTo>
                    <a:pt x="53" y="51"/>
                  </a:lnTo>
                  <a:lnTo>
                    <a:pt x="44" y="55"/>
                  </a:lnTo>
                  <a:lnTo>
                    <a:pt x="35" y="58"/>
                  </a:lnTo>
                  <a:lnTo>
                    <a:pt x="26" y="61"/>
                  </a:lnTo>
                  <a:lnTo>
                    <a:pt x="17" y="64"/>
                  </a:lnTo>
                  <a:lnTo>
                    <a:pt x="7" y="66"/>
                  </a:lnTo>
                  <a:lnTo>
                    <a:pt x="4" y="65"/>
                  </a:lnTo>
                  <a:lnTo>
                    <a:pt x="2" y="64"/>
                  </a:lnTo>
                  <a:lnTo>
                    <a:pt x="1" y="62"/>
                  </a:lnTo>
                  <a:lnTo>
                    <a:pt x="0" y="59"/>
                  </a:lnTo>
                  <a:lnTo>
                    <a:pt x="0" y="53"/>
                  </a:lnTo>
                  <a:lnTo>
                    <a:pt x="1" y="49"/>
                  </a:lnTo>
                  <a:lnTo>
                    <a:pt x="4" y="45"/>
                  </a:lnTo>
                  <a:lnTo>
                    <a:pt x="9" y="43"/>
                  </a:lnTo>
                  <a:lnTo>
                    <a:pt x="13" y="41"/>
                  </a:lnTo>
                  <a:lnTo>
                    <a:pt x="18" y="39"/>
                  </a:lnTo>
                  <a:lnTo>
                    <a:pt x="22" y="36"/>
                  </a:lnTo>
                  <a:lnTo>
                    <a:pt x="26" y="33"/>
                  </a:lnTo>
                  <a:lnTo>
                    <a:pt x="34" y="29"/>
                  </a:lnTo>
                  <a:lnTo>
                    <a:pt x="41" y="24"/>
                  </a:lnTo>
                  <a:lnTo>
                    <a:pt x="48" y="19"/>
                  </a:lnTo>
                  <a:lnTo>
                    <a:pt x="56" y="14"/>
                  </a:lnTo>
                  <a:lnTo>
                    <a:pt x="63" y="10"/>
                  </a:lnTo>
                  <a:lnTo>
                    <a:pt x="71" y="5"/>
                  </a:lnTo>
                  <a:lnTo>
                    <a:pt x="79" y="2"/>
                  </a:lnTo>
                  <a:lnTo>
                    <a:pt x="87" y="0"/>
                  </a:lnTo>
                  <a:close/>
                </a:path>
              </a:pathLst>
            </a:custGeom>
            <a:solidFill>
              <a:srgbClr val="E5F5FF"/>
            </a:solidFill>
            <a:ln w="9525">
              <a:noFill/>
              <a:round/>
              <a:headEnd/>
              <a:tailEnd/>
            </a:ln>
          </p:spPr>
          <p:txBody>
            <a:bodyPr/>
            <a:lstStyle/>
            <a:p>
              <a:endParaRPr lang="en-US"/>
            </a:p>
          </p:txBody>
        </p:sp>
        <p:sp>
          <p:nvSpPr>
            <p:cNvPr id="16401" name="Freeform 16"/>
            <p:cNvSpPr>
              <a:spLocks/>
            </p:cNvSpPr>
            <p:nvPr/>
          </p:nvSpPr>
          <p:spPr bwMode="auto">
            <a:xfrm>
              <a:off x="4822" y="3857"/>
              <a:ext cx="25" cy="14"/>
            </a:xfrm>
            <a:custGeom>
              <a:avLst/>
              <a:gdLst>
                <a:gd name="T0" fmla="*/ 12 w 51"/>
                <a:gd name="T1" fmla="*/ 0 h 29"/>
                <a:gd name="T2" fmla="*/ 12 w 51"/>
                <a:gd name="T3" fmla="*/ 2 h 29"/>
                <a:gd name="T4" fmla="*/ 12 w 51"/>
                <a:gd name="T5" fmla="*/ 3 h 29"/>
                <a:gd name="T6" fmla="*/ 11 w 51"/>
                <a:gd name="T7" fmla="*/ 5 h 29"/>
                <a:gd name="T8" fmla="*/ 11 w 51"/>
                <a:gd name="T9" fmla="*/ 7 h 29"/>
                <a:gd name="T10" fmla="*/ 10 w 51"/>
                <a:gd name="T11" fmla="*/ 7 h 29"/>
                <a:gd name="T12" fmla="*/ 8 w 51"/>
                <a:gd name="T13" fmla="*/ 6 h 29"/>
                <a:gd name="T14" fmla="*/ 7 w 51"/>
                <a:gd name="T15" fmla="*/ 6 h 29"/>
                <a:gd name="T16" fmla="*/ 5 w 51"/>
                <a:gd name="T17" fmla="*/ 6 h 29"/>
                <a:gd name="T18" fmla="*/ 4 w 51"/>
                <a:gd name="T19" fmla="*/ 5 h 29"/>
                <a:gd name="T20" fmla="*/ 2 w 51"/>
                <a:gd name="T21" fmla="*/ 5 h 29"/>
                <a:gd name="T22" fmla="*/ 1 w 51"/>
                <a:gd name="T23" fmla="*/ 5 h 29"/>
                <a:gd name="T24" fmla="*/ 0 w 51"/>
                <a:gd name="T25" fmla="*/ 5 h 29"/>
                <a:gd name="T26" fmla="*/ 0 w 51"/>
                <a:gd name="T27" fmla="*/ 4 h 29"/>
                <a:gd name="T28" fmla="*/ 1 w 51"/>
                <a:gd name="T29" fmla="*/ 2 h 29"/>
                <a:gd name="T30" fmla="*/ 2 w 51"/>
                <a:gd name="T31" fmla="*/ 1 h 29"/>
                <a:gd name="T32" fmla="*/ 3 w 51"/>
                <a:gd name="T33" fmla="*/ 0 h 29"/>
                <a:gd name="T34" fmla="*/ 4 w 51"/>
                <a:gd name="T35" fmla="*/ 0 h 29"/>
                <a:gd name="T36" fmla="*/ 5 w 51"/>
                <a:gd name="T37" fmla="*/ 0 h 29"/>
                <a:gd name="T38" fmla="*/ 6 w 51"/>
                <a:gd name="T39" fmla="*/ 0 h 29"/>
                <a:gd name="T40" fmla="*/ 7 w 51"/>
                <a:gd name="T41" fmla="*/ 0 h 29"/>
                <a:gd name="T42" fmla="*/ 9 w 51"/>
                <a:gd name="T43" fmla="*/ 0 h 29"/>
                <a:gd name="T44" fmla="*/ 10 w 51"/>
                <a:gd name="T45" fmla="*/ 0 h 29"/>
                <a:gd name="T46" fmla="*/ 11 w 51"/>
                <a:gd name="T47" fmla="*/ 0 h 29"/>
                <a:gd name="T48" fmla="*/ 12 w 51"/>
                <a:gd name="T49" fmla="*/ 0 h 2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
                <a:gd name="T76" fmla="*/ 0 h 29"/>
                <a:gd name="T77" fmla="*/ 51 w 51"/>
                <a:gd name="T78" fmla="*/ 29 h 2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 h="29">
                  <a:moveTo>
                    <a:pt x="51" y="0"/>
                  </a:moveTo>
                  <a:lnTo>
                    <a:pt x="50" y="8"/>
                  </a:lnTo>
                  <a:lnTo>
                    <a:pt x="48" y="14"/>
                  </a:lnTo>
                  <a:lnTo>
                    <a:pt x="46" y="21"/>
                  </a:lnTo>
                  <a:lnTo>
                    <a:pt x="46" y="29"/>
                  </a:lnTo>
                  <a:lnTo>
                    <a:pt x="40" y="28"/>
                  </a:lnTo>
                  <a:lnTo>
                    <a:pt x="35" y="26"/>
                  </a:lnTo>
                  <a:lnTo>
                    <a:pt x="29" y="25"/>
                  </a:lnTo>
                  <a:lnTo>
                    <a:pt x="23" y="24"/>
                  </a:lnTo>
                  <a:lnTo>
                    <a:pt x="17" y="23"/>
                  </a:lnTo>
                  <a:lnTo>
                    <a:pt x="11" y="23"/>
                  </a:lnTo>
                  <a:lnTo>
                    <a:pt x="6" y="22"/>
                  </a:lnTo>
                  <a:lnTo>
                    <a:pt x="0" y="21"/>
                  </a:lnTo>
                  <a:lnTo>
                    <a:pt x="3" y="16"/>
                  </a:lnTo>
                  <a:lnTo>
                    <a:pt x="5" y="11"/>
                  </a:lnTo>
                  <a:lnTo>
                    <a:pt x="8" y="6"/>
                  </a:lnTo>
                  <a:lnTo>
                    <a:pt x="12" y="3"/>
                  </a:lnTo>
                  <a:lnTo>
                    <a:pt x="17" y="2"/>
                  </a:lnTo>
                  <a:lnTo>
                    <a:pt x="21" y="1"/>
                  </a:lnTo>
                  <a:lnTo>
                    <a:pt x="26" y="1"/>
                  </a:lnTo>
                  <a:lnTo>
                    <a:pt x="31" y="0"/>
                  </a:lnTo>
                  <a:lnTo>
                    <a:pt x="36" y="0"/>
                  </a:lnTo>
                  <a:lnTo>
                    <a:pt x="41" y="0"/>
                  </a:lnTo>
                  <a:lnTo>
                    <a:pt x="46" y="0"/>
                  </a:lnTo>
                  <a:lnTo>
                    <a:pt x="51" y="0"/>
                  </a:lnTo>
                  <a:close/>
                </a:path>
              </a:pathLst>
            </a:custGeom>
            <a:solidFill>
              <a:srgbClr val="E5F5FF"/>
            </a:solidFill>
            <a:ln w="9525">
              <a:noFill/>
              <a:round/>
              <a:headEnd/>
              <a:tailEnd/>
            </a:ln>
          </p:spPr>
          <p:txBody>
            <a:bodyPr/>
            <a:lstStyle/>
            <a:p>
              <a:endParaRPr lang="en-US"/>
            </a:p>
          </p:txBody>
        </p:sp>
        <p:sp>
          <p:nvSpPr>
            <p:cNvPr id="16402" name="Freeform 17"/>
            <p:cNvSpPr>
              <a:spLocks/>
            </p:cNvSpPr>
            <p:nvPr/>
          </p:nvSpPr>
          <p:spPr bwMode="auto">
            <a:xfrm>
              <a:off x="4595" y="3883"/>
              <a:ext cx="101" cy="62"/>
            </a:xfrm>
            <a:custGeom>
              <a:avLst/>
              <a:gdLst>
                <a:gd name="T0" fmla="*/ 14 w 202"/>
                <a:gd name="T1" fmla="*/ 6 h 122"/>
                <a:gd name="T2" fmla="*/ 13 w 202"/>
                <a:gd name="T3" fmla="*/ 12 h 122"/>
                <a:gd name="T4" fmla="*/ 13 w 202"/>
                <a:gd name="T5" fmla="*/ 14 h 122"/>
                <a:gd name="T6" fmla="*/ 15 w 202"/>
                <a:gd name="T7" fmla="*/ 11 h 122"/>
                <a:gd name="T8" fmla="*/ 19 w 202"/>
                <a:gd name="T9" fmla="*/ 8 h 122"/>
                <a:gd name="T10" fmla="*/ 22 w 202"/>
                <a:gd name="T11" fmla="*/ 7 h 122"/>
                <a:gd name="T12" fmla="*/ 25 w 202"/>
                <a:gd name="T13" fmla="*/ 8 h 122"/>
                <a:gd name="T14" fmla="*/ 26 w 202"/>
                <a:gd name="T15" fmla="*/ 7 h 122"/>
                <a:gd name="T16" fmla="*/ 28 w 202"/>
                <a:gd name="T17" fmla="*/ 6 h 122"/>
                <a:gd name="T18" fmla="*/ 30 w 202"/>
                <a:gd name="T19" fmla="*/ 5 h 122"/>
                <a:gd name="T20" fmla="*/ 33 w 202"/>
                <a:gd name="T21" fmla="*/ 6 h 122"/>
                <a:gd name="T22" fmla="*/ 31 w 202"/>
                <a:gd name="T23" fmla="*/ 8 h 122"/>
                <a:gd name="T24" fmla="*/ 30 w 202"/>
                <a:gd name="T25" fmla="*/ 11 h 122"/>
                <a:gd name="T26" fmla="*/ 34 w 202"/>
                <a:gd name="T27" fmla="*/ 8 h 122"/>
                <a:gd name="T28" fmla="*/ 36 w 202"/>
                <a:gd name="T29" fmla="*/ 5 h 122"/>
                <a:gd name="T30" fmla="*/ 40 w 202"/>
                <a:gd name="T31" fmla="*/ 5 h 122"/>
                <a:gd name="T32" fmla="*/ 43 w 202"/>
                <a:gd name="T33" fmla="*/ 5 h 122"/>
                <a:gd name="T34" fmla="*/ 46 w 202"/>
                <a:gd name="T35" fmla="*/ 4 h 122"/>
                <a:gd name="T36" fmla="*/ 48 w 202"/>
                <a:gd name="T37" fmla="*/ 1 h 122"/>
                <a:gd name="T38" fmla="*/ 49 w 202"/>
                <a:gd name="T39" fmla="*/ 1 h 122"/>
                <a:gd name="T40" fmla="*/ 51 w 202"/>
                <a:gd name="T41" fmla="*/ 1 h 122"/>
                <a:gd name="T42" fmla="*/ 48 w 202"/>
                <a:gd name="T43" fmla="*/ 6 h 122"/>
                <a:gd name="T44" fmla="*/ 45 w 202"/>
                <a:gd name="T45" fmla="*/ 11 h 122"/>
                <a:gd name="T46" fmla="*/ 44 w 202"/>
                <a:gd name="T47" fmla="*/ 16 h 122"/>
                <a:gd name="T48" fmla="*/ 42 w 202"/>
                <a:gd name="T49" fmla="*/ 22 h 122"/>
                <a:gd name="T50" fmla="*/ 41 w 202"/>
                <a:gd name="T51" fmla="*/ 23 h 122"/>
                <a:gd name="T52" fmla="*/ 41 w 202"/>
                <a:gd name="T53" fmla="*/ 25 h 122"/>
                <a:gd name="T54" fmla="*/ 40 w 202"/>
                <a:gd name="T55" fmla="*/ 24 h 122"/>
                <a:gd name="T56" fmla="*/ 39 w 202"/>
                <a:gd name="T57" fmla="*/ 23 h 122"/>
                <a:gd name="T58" fmla="*/ 39 w 202"/>
                <a:gd name="T59" fmla="*/ 17 h 122"/>
                <a:gd name="T60" fmla="*/ 41 w 202"/>
                <a:gd name="T61" fmla="*/ 11 h 122"/>
                <a:gd name="T62" fmla="*/ 39 w 202"/>
                <a:gd name="T63" fmla="*/ 11 h 122"/>
                <a:gd name="T64" fmla="*/ 36 w 202"/>
                <a:gd name="T65" fmla="*/ 11 h 122"/>
                <a:gd name="T66" fmla="*/ 34 w 202"/>
                <a:gd name="T67" fmla="*/ 14 h 122"/>
                <a:gd name="T68" fmla="*/ 31 w 202"/>
                <a:gd name="T69" fmla="*/ 15 h 122"/>
                <a:gd name="T70" fmla="*/ 29 w 202"/>
                <a:gd name="T71" fmla="*/ 15 h 122"/>
                <a:gd name="T72" fmla="*/ 27 w 202"/>
                <a:gd name="T73" fmla="*/ 14 h 122"/>
                <a:gd name="T74" fmla="*/ 25 w 202"/>
                <a:gd name="T75" fmla="*/ 13 h 122"/>
                <a:gd name="T76" fmla="*/ 23 w 202"/>
                <a:gd name="T77" fmla="*/ 15 h 122"/>
                <a:gd name="T78" fmla="*/ 22 w 202"/>
                <a:gd name="T79" fmla="*/ 17 h 122"/>
                <a:gd name="T80" fmla="*/ 19 w 202"/>
                <a:gd name="T81" fmla="*/ 19 h 122"/>
                <a:gd name="T82" fmla="*/ 17 w 202"/>
                <a:gd name="T83" fmla="*/ 19 h 122"/>
                <a:gd name="T84" fmla="*/ 15 w 202"/>
                <a:gd name="T85" fmla="*/ 18 h 122"/>
                <a:gd name="T86" fmla="*/ 13 w 202"/>
                <a:gd name="T87" fmla="*/ 18 h 122"/>
                <a:gd name="T88" fmla="*/ 10 w 202"/>
                <a:gd name="T89" fmla="*/ 22 h 122"/>
                <a:gd name="T90" fmla="*/ 6 w 202"/>
                <a:gd name="T91" fmla="*/ 26 h 122"/>
                <a:gd name="T92" fmla="*/ 3 w 202"/>
                <a:gd name="T93" fmla="*/ 29 h 122"/>
                <a:gd name="T94" fmla="*/ 0 w 202"/>
                <a:gd name="T95" fmla="*/ 30 h 122"/>
                <a:gd name="T96" fmla="*/ 1 w 202"/>
                <a:gd name="T97" fmla="*/ 29 h 122"/>
                <a:gd name="T98" fmla="*/ 1 w 202"/>
                <a:gd name="T99" fmla="*/ 25 h 122"/>
                <a:gd name="T100" fmla="*/ 3 w 202"/>
                <a:gd name="T101" fmla="*/ 20 h 122"/>
                <a:gd name="T102" fmla="*/ 6 w 202"/>
                <a:gd name="T103" fmla="*/ 14 h 122"/>
                <a:gd name="T104" fmla="*/ 7 w 202"/>
                <a:gd name="T105" fmla="*/ 9 h 122"/>
                <a:gd name="T106" fmla="*/ 7 w 202"/>
                <a:gd name="T107" fmla="*/ 6 h 122"/>
                <a:gd name="T108" fmla="*/ 5 w 202"/>
                <a:gd name="T109" fmla="*/ 8 h 122"/>
                <a:gd name="T110" fmla="*/ 2 w 202"/>
                <a:gd name="T111" fmla="*/ 11 h 122"/>
                <a:gd name="T112" fmla="*/ 1 w 202"/>
                <a:gd name="T113" fmla="*/ 9 h 122"/>
                <a:gd name="T114" fmla="*/ 3 w 202"/>
                <a:gd name="T115" fmla="*/ 6 h 122"/>
                <a:gd name="T116" fmla="*/ 6 w 202"/>
                <a:gd name="T117" fmla="*/ 3 h 122"/>
                <a:gd name="T118" fmla="*/ 10 w 202"/>
                <a:gd name="T119" fmla="*/ 1 h 122"/>
                <a:gd name="T120" fmla="*/ 13 w 202"/>
                <a:gd name="T121" fmla="*/ 0 h 122"/>
                <a:gd name="T122" fmla="*/ 14 w 202"/>
                <a:gd name="T123" fmla="*/ 1 h 12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2"/>
                <a:gd name="T187" fmla="*/ 0 h 122"/>
                <a:gd name="T188" fmla="*/ 202 w 202"/>
                <a:gd name="T189" fmla="*/ 122 h 12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2" h="122">
                  <a:moveTo>
                    <a:pt x="60" y="7"/>
                  </a:moveTo>
                  <a:lnTo>
                    <a:pt x="59" y="21"/>
                  </a:lnTo>
                  <a:lnTo>
                    <a:pt x="56" y="34"/>
                  </a:lnTo>
                  <a:lnTo>
                    <a:pt x="50" y="47"/>
                  </a:lnTo>
                  <a:lnTo>
                    <a:pt x="43" y="59"/>
                  </a:lnTo>
                  <a:lnTo>
                    <a:pt x="49" y="54"/>
                  </a:lnTo>
                  <a:lnTo>
                    <a:pt x="55" y="48"/>
                  </a:lnTo>
                  <a:lnTo>
                    <a:pt x="60" y="42"/>
                  </a:lnTo>
                  <a:lnTo>
                    <a:pt x="66" y="36"/>
                  </a:lnTo>
                  <a:lnTo>
                    <a:pt x="73" y="31"/>
                  </a:lnTo>
                  <a:lnTo>
                    <a:pt x="79" y="28"/>
                  </a:lnTo>
                  <a:lnTo>
                    <a:pt x="87" y="27"/>
                  </a:lnTo>
                  <a:lnTo>
                    <a:pt x="95" y="30"/>
                  </a:lnTo>
                  <a:lnTo>
                    <a:pt x="99" y="32"/>
                  </a:lnTo>
                  <a:lnTo>
                    <a:pt x="102" y="30"/>
                  </a:lnTo>
                  <a:lnTo>
                    <a:pt x="106" y="27"/>
                  </a:lnTo>
                  <a:lnTo>
                    <a:pt x="109" y="24"/>
                  </a:lnTo>
                  <a:lnTo>
                    <a:pt x="113" y="22"/>
                  </a:lnTo>
                  <a:lnTo>
                    <a:pt x="117" y="20"/>
                  </a:lnTo>
                  <a:lnTo>
                    <a:pt x="121" y="19"/>
                  </a:lnTo>
                  <a:lnTo>
                    <a:pt x="125" y="20"/>
                  </a:lnTo>
                  <a:lnTo>
                    <a:pt x="129" y="21"/>
                  </a:lnTo>
                  <a:lnTo>
                    <a:pt x="129" y="27"/>
                  </a:lnTo>
                  <a:lnTo>
                    <a:pt x="127" y="32"/>
                  </a:lnTo>
                  <a:lnTo>
                    <a:pt x="125" y="37"/>
                  </a:lnTo>
                  <a:lnTo>
                    <a:pt x="122" y="42"/>
                  </a:lnTo>
                  <a:lnTo>
                    <a:pt x="129" y="38"/>
                  </a:lnTo>
                  <a:lnTo>
                    <a:pt x="135" y="32"/>
                  </a:lnTo>
                  <a:lnTo>
                    <a:pt x="140" y="26"/>
                  </a:lnTo>
                  <a:lnTo>
                    <a:pt x="144" y="20"/>
                  </a:lnTo>
                  <a:lnTo>
                    <a:pt x="150" y="19"/>
                  </a:lnTo>
                  <a:lnTo>
                    <a:pt x="157" y="19"/>
                  </a:lnTo>
                  <a:lnTo>
                    <a:pt x="165" y="19"/>
                  </a:lnTo>
                  <a:lnTo>
                    <a:pt x="172" y="19"/>
                  </a:lnTo>
                  <a:lnTo>
                    <a:pt x="178" y="18"/>
                  </a:lnTo>
                  <a:lnTo>
                    <a:pt x="183" y="16"/>
                  </a:lnTo>
                  <a:lnTo>
                    <a:pt x="188" y="11"/>
                  </a:lnTo>
                  <a:lnTo>
                    <a:pt x="190" y="4"/>
                  </a:lnTo>
                  <a:lnTo>
                    <a:pt x="193" y="3"/>
                  </a:lnTo>
                  <a:lnTo>
                    <a:pt x="196" y="2"/>
                  </a:lnTo>
                  <a:lnTo>
                    <a:pt x="199" y="2"/>
                  </a:lnTo>
                  <a:lnTo>
                    <a:pt x="202" y="2"/>
                  </a:lnTo>
                  <a:lnTo>
                    <a:pt x="195" y="12"/>
                  </a:lnTo>
                  <a:lnTo>
                    <a:pt x="190" y="21"/>
                  </a:lnTo>
                  <a:lnTo>
                    <a:pt x="185" y="32"/>
                  </a:lnTo>
                  <a:lnTo>
                    <a:pt x="180" y="42"/>
                  </a:lnTo>
                  <a:lnTo>
                    <a:pt x="177" y="53"/>
                  </a:lnTo>
                  <a:lnTo>
                    <a:pt x="173" y="63"/>
                  </a:lnTo>
                  <a:lnTo>
                    <a:pt x="170" y="74"/>
                  </a:lnTo>
                  <a:lnTo>
                    <a:pt x="167" y="85"/>
                  </a:lnTo>
                  <a:lnTo>
                    <a:pt x="164" y="87"/>
                  </a:lnTo>
                  <a:lnTo>
                    <a:pt x="163" y="90"/>
                  </a:lnTo>
                  <a:lnTo>
                    <a:pt x="161" y="93"/>
                  </a:lnTo>
                  <a:lnTo>
                    <a:pt x="161" y="96"/>
                  </a:lnTo>
                  <a:lnTo>
                    <a:pt x="159" y="95"/>
                  </a:lnTo>
                  <a:lnTo>
                    <a:pt x="157" y="93"/>
                  </a:lnTo>
                  <a:lnTo>
                    <a:pt x="155" y="92"/>
                  </a:lnTo>
                  <a:lnTo>
                    <a:pt x="154" y="90"/>
                  </a:lnTo>
                  <a:lnTo>
                    <a:pt x="154" y="78"/>
                  </a:lnTo>
                  <a:lnTo>
                    <a:pt x="156" y="66"/>
                  </a:lnTo>
                  <a:lnTo>
                    <a:pt x="159" y="54"/>
                  </a:lnTo>
                  <a:lnTo>
                    <a:pt x="163" y="42"/>
                  </a:lnTo>
                  <a:lnTo>
                    <a:pt x="158" y="42"/>
                  </a:lnTo>
                  <a:lnTo>
                    <a:pt x="153" y="43"/>
                  </a:lnTo>
                  <a:lnTo>
                    <a:pt x="147" y="43"/>
                  </a:lnTo>
                  <a:lnTo>
                    <a:pt x="142" y="42"/>
                  </a:lnTo>
                  <a:lnTo>
                    <a:pt x="139" y="47"/>
                  </a:lnTo>
                  <a:lnTo>
                    <a:pt x="135" y="53"/>
                  </a:lnTo>
                  <a:lnTo>
                    <a:pt x="130" y="57"/>
                  </a:lnTo>
                  <a:lnTo>
                    <a:pt x="124" y="60"/>
                  </a:lnTo>
                  <a:lnTo>
                    <a:pt x="120" y="61"/>
                  </a:lnTo>
                  <a:lnTo>
                    <a:pt x="116" y="60"/>
                  </a:lnTo>
                  <a:lnTo>
                    <a:pt x="112" y="59"/>
                  </a:lnTo>
                  <a:lnTo>
                    <a:pt x="109" y="56"/>
                  </a:lnTo>
                  <a:lnTo>
                    <a:pt x="103" y="45"/>
                  </a:lnTo>
                  <a:lnTo>
                    <a:pt x="99" y="49"/>
                  </a:lnTo>
                  <a:lnTo>
                    <a:pt x="96" y="54"/>
                  </a:lnTo>
                  <a:lnTo>
                    <a:pt x="92" y="58"/>
                  </a:lnTo>
                  <a:lnTo>
                    <a:pt x="89" y="63"/>
                  </a:lnTo>
                  <a:lnTo>
                    <a:pt x="85" y="67"/>
                  </a:lnTo>
                  <a:lnTo>
                    <a:pt x="81" y="71"/>
                  </a:lnTo>
                  <a:lnTo>
                    <a:pt x="76" y="75"/>
                  </a:lnTo>
                  <a:lnTo>
                    <a:pt x="71" y="78"/>
                  </a:lnTo>
                  <a:lnTo>
                    <a:pt x="68" y="75"/>
                  </a:lnTo>
                  <a:lnTo>
                    <a:pt x="64" y="72"/>
                  </a:lnTo>
                  <a:lnTo>
                    <a:pt x="62" y="68"/>
                  </a:lnTo>
                  <a:lnTo>
                    <a:pt x="61" y="64"/>
                  </a:lnTo>
                  <a:lnTo>
                    <a:pt x="53" y="70"/>
                  </a:lnTo>
                  <a:lnTo>
                    <a:pt x="45" y="77"/>
                  </a:lnTo>
                  <a:lnTo>
                    <a:pt x="38" y="85"/>
                  </a:lnTo>
                  <a:lnTo>
                    <a:pt x="31" y="93"/>
                  </a:lnTo>
                  <a:lnTo>
                    <a:pt x="24" y="100"/>
                  </a:lnTo>
                  <a:lnTo>
                    <a:pt x="17" y="108"/>
                  </a:lnTo>
                  <a:lnTo>
                    <a:pt x="10" y="115"/>
                  </a:lnTo>
                  <a:lnTo>
                    <a:pt x="2" y="122"/>
                  </a:lnTo>
                  <a:lnTo>
                    <a:pt x="0" y="119"/>
                  </a:lnTo>
                  <a:lnTo>
                    <a:pt x="0" y="115"/>
                  </a:lnTo>
                  <a:lnTo>
                    <a:pt x="1" y="112"/>
                  </a:lnTo>
                  <a:lnTo>
                    <a:pt x="1" y="108"/>
                  </a:lnTo>
                  <a:lnTo>
                    <a:pt x="4" y="97"/>
                  </a:lnTo>
                  <a:lnTo>
                    <a:pt x="8" y="86"/>
                  </a:lnTo>
                  <a:lnTo>
                    <a:pt x="12" y="76"/>
                  </a:lnTo>
                  <a:lnTo>
                    <a:pt x="17" y="65"/>
                  </a:lnTo>
                  <a:lnTo>
                    <a:pt x="21" y="54"/>
                  </a:lnTo>
                  <a:lnTo>
                    <a:pt x="25" y="44"/>
                  </a:lnTo>
                  <a:lnTo>
                    <a:pt x="29" y="33"/>
                  </a:lnTo>
                  <a:lnTo>
                    <a:pt x="32" y="22"/>
                  </a:lnTo>
                  <a:lnTo>
                    <a:pt x="30" y="21"/>
                  </a:lnTo>
                  <a:lnTo>
                    <a:pt x="24" y="27"/>
                  </a:lnTo>
                  <a:lnTo>
                    <a:pt x="18" y="32"/>
                  </a:lnTo>
                  <a:lnTo>
                    <a:pt x="11" y="38"/>
                  </a:lnTo>
                  <a:lnTo>
                    <a:pt x="6" y="44"/>
                  </a:lnTo>
                  <a:lnTo>
                    <a:pt x="0" y="42"/>
                  </a:lnTo>
                  <a:lnTo>
                    <a:pt x="4" y="36"/>
                  </a:lnTo>
                  <a:lnTo>
                    <a:pt x="8" y="29"/>
                  </a:lnTo>
                  <a:lnTo>
                    <a:pt x="13" y="22"/>
                  </a:lnTo>
                  <a:lnTo>
                    <a:pt x="19" y="16"/>
                  </a:lnTo>
                  <a:lnTo>
                    <a:pt x="25" y="10"/>
                  </a:lnTo>
                  <a:lnTo>
                    <a:pt x="31" y="6"/>
                  </a:lnTo>
                  <a:lnTo>
                    <a:pt x="38" y="2"/>
                  </a:lnTo>
                  <a:lnTo>
                    <a:pt x="46" y="0"/>
                  </a:lnTo>
                  <a:lnTo>
                    <a:pt x="50" y="0"/>
                  </a:lnTo>
                  <a:lnTo>
                    <a:pt x="55" y="2"/>
                  </a:lnTo>
                  <a:lnTo>
                    <a:pt x="58" y="4"/>
                  </a:lnTo>
                  <a:lnTo>
                    <a:pt x="60" y="7"/>
                  </a:lnTo>
                  <a:close/>
                </a:path>
              </a:pathLst>
            </a:custGeom>
            <a:solidFill>
              <a:srgbClr val="000000"/>
            </a:solidFill>
            <a:ln w="9525">
              <a:noFill/>
              <a:round/>
              <a:headEnd/>
              <a:tailEnd/>
            </a:ln>
          </p:spPr>
          <p:txBody>
            <a:bodyPr/>
            <a:lstStyle/>
            <a:p>
              <a:endParaRPr lang="en-US"/>
            </a:p>
          </p:txBody>
        </p:sp>
        <p:sp>
          <p:nvSpPr>
            <p:cNvPr id="16403" name="Freeform 18"/>
            <p:cNvSpPr>
              <a:spLocks/>
            </p:cNvSpPr>
            <p:nvPr/>
          </p:nvSpPr>
          <p:spPr bwMode="auto">
            <a:xfrm>
              <a:off x="4868" y="3939"/>
              <a:ext cx="84" cy="61"/>
            </a:xfrm>
            <a:custGeom>
              <a:avLst/>
              <a:gdLst>
                <a:gd name="T0" fmla="*/ 9 w 170"/>
                <a:gd name="T1" fmla="*/ 10 h 122"/>
                <a:gd name="T2" fmla="*/ 13 w 170"/>
                <a:gd name="T3" fmla="*/ 13 h 122"/>
                <a:gd name="T4" fmla="*/ 16 w 170"/>
                <a:gd name="T5" fmla="*/ 17 h 122"/>
                <a:gd name="T6" fmla="*/ 20 w 170"/>
                <a:gd name="T7" fmla="*/ 20 h 122"/>
                <a:gd name="T8" fmla="*/ 24 w 170"/>
                <a:gd name="T9" fmla="*/ 23 h 122"/>
                <a:gd name="T10" fmla="*/ 28 w 170"/>
                <a:gd name="T11" fmla="*/ 26 h 122"/>
                <a:gd name="T12" fmla="*/ 33 w 170"/>
                <a:gd name="T13" fmla="*/ 28 h 122"/>
                <a:gd name="T14" fmla="*/ 37 w 170"/>
                <a:gd name="T15" fmla="*/ 30 h 122"/>
                <a:gd name="T16" fmla="*/ 42 w 170"/>
                <a:gd name="T17" fmla="*/ 31 h 122"/>
                <a:gd name="T18" fmla="*/ 39 w 170"/>
                <a:gd name="T19" fmla="*/ 31 h 122"/>
                <a:gd name="T20" fmla="*/ 36 w 170"/>
                <a:gd name="T21" fmla="*/ 31 h 122"/>
                <a:gd name="T22" fmla="*/ 33 w 170"/>
                <a:gd name="T23" fmla="*/ 30 h 122"/>
                <a:gd name="T24" fmla="*/ 30 w 170"/>
                <a:gd name="T25" fmla="*/ 30 h 122"/>
                <a:gd name="T26" fmla="*/ 27 w 170"/>
                <a:gd name="T27" fmla="*/ 29 h 122"/>
                <a:gd name="T28" fmla="*/ 24 w 170"/>
                <a:gd name="T29" fmla="*/ 28 h 122"/>
                <a:gd name="T30" fmla="*/ 21 w 170"/>
                <a:gd name="T31" fmla="*/ 27 h 122"/>
                <a:gd name="T32" fmla="*/ 19 w 170"/>
                <a:gd name="T33" fmla="*/ 26 h 122"/>
                <a:gd name="T34" fmla="*/ 15 w 170"/>
                <a:gd name="T35" fmla="*/ 24 h 122"/>
                <a:gd name="T36" fmla="*/ 12 w 170"/>
                <a:gd name="T37" fmla="*/ 22 h 122"/>
                <a:gd name="T38" fmla="*/ 8 w 170"/>
                <a:gd name="T39" fmla="*/ 19 h 122"/>
                <a:gd name="T40" fmla="*/ 5 w 170"/>
                <a:gd name="T41" fmla="*/ 15 h 122"/>
                <a:gd name="T42" fmla="*/ 3 w 170"/>
                <a:gd name="T43" fmla="*/ 12 h 122"/>
                <a:gd name="T44" fmla="*/ 1 w 170"/>
                <a:gd name="T45" fmla="*/ 9 h 122"/>
                <a:gd name="T46" fmla="*/ 0 w 170"/>
                <a:gd name="T47" fmla="*/ 5 h 122"/>
                <a:gd name="T48" fmla="*/ 0 w 170"/>
                <a:gd name="T49" fmla="*/ 0 h 122"/>
                <a:gd name="T50" fmla="*/ 1 w 170"/>
                <a:gd name="T51" fmla="*/ 1 h 122"/>
                <a:gd name="T52" fmla="*/ 3 w 170"/>
                <a:gd name="T53" fmla="*/ 2 h 122"/>
                <a:gd name="T54" fmla="*/ 4 w 170"/>
                <a:gd name="T55" fmla="*/ 3 h 122"/>
                <a:gd name="T56" fmla="*/ 5 w 170"/>
                <a:gd name="T57" fmla="*/ 4 h 122"/>
                <a:gd name="T58" fmla="*/ 6 w 170"/>
                <a:gd name="T59" fmla="*/ 6 h 122"/>
                <a:gd name="T60" fmla="*/ 7 w 170"/>
                <a:gd name="T61" fmla="*/ 7 h 122"/>
                <a:gd name="T62" fmla="*/ 8 w 170"/>
                <a:gd name="T63" fmla="*/ 8 h 122"/>
                <a:gd name="T64" fmla="*/ 9 w 170"/>
                <a:gd name="T65" fmla="*/ 10 h 12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0"/>
                <a:gd name="T100" fmla="*/ 0 h 122"/>
                <a:gd name="T101" fmla="*/ 170 w 170"/>
                <a:gd name="T102" fmla="*/ 122 h 12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0" h="122">
                  <a:moveTo>
                    <a:pt x="38" y="37"/>
                  </a:moveTo>
                  <a:lnTo>
                    <a:pt x="52" y="52"/>
                  </a:lnTo>
                  <a:lnTo>
                    <a:pt x="67" y="66"/>
                  </a:lnTo>
                  <a:lnTo>
                    <a:pt x="82" y="79"/>
                  </a:lnTo>
                  <a:lnTo>
                    <a:pt x="98" y="91"/>
                  </a:lnTo>
                  <a:lnTo>
                    <a:pt x="116" y="102"/>
                  </a:lnTo>
                  <a:lnTo>
                    <a:pt x="133" y="110"/>
                  </a:lnTo>
                  <a:lnTo>
                    <a:pt x="151" y="117"/>
                  </a:lnTo>
                  <a:lnTo>
                    <a:pt x="170" y="121"/>
                  </a:lnTo>
                  <a:lnTo>
                    <a:pt x="158" y="122"/>
                  </a:lnTo>
                  <a:lnTo>
                    <a:pt x="146" y="122"/>
                  </a:lnTo>
                  <a:lnTo>
                    <a:pt x="134" y="120"/>
                  </a:lnTo>
                  <a:lnTo>
                    <a:pt x="122" y="118"/>
                  </a:lnTo>
                  <a:lnTo>
                    <a:pt x="110" y="115"/>
                  </a:lnTo>
                  <a:lnTo>
                    <a:pt x="98" y="111"/>
                  </a:lnTo>
                  <a:lnTo>
                    <a:pt x="87" y="106"/>
                  </a:lnTo>
                  <a:lnTo>
                    <a:pt x="76" y="102"/>
                  </a:lnTo>
                  <a:lnTo>
                    <a:pt x="61" y="95"/>
                  </a:lnTo>
                  <a:lnTo>
                    <a:pt x="48" y="85"/>
                  </a:lnTo>
                  <a:lnTo>
                    <a:pt x="35" y="74"/>
                  </a:lnTo>
                  <a:lnTo>
                    <a:pt x="23" y="62"/>
                  </a:lnTo>
                  <a:lnTo>
                    <a:pt x="13" y="48"/>
                  </a:lnTo>
                  <a:lnTo>
                    <a:pt x="6" y="33"/>
                  </a:lnTo>
                  <a:lnTo>
                    <a:pt x="1" y="17"/>
                  </a:lnTo>
                  <a:lnTo>
                    <a:pt x="0" y="0"/>
                  </a:lnTo>
                  <a:lnTo>
                    <a:pt x="7" y="1"/>
                  </a:lnTo>
                  <a:lnTo>
                    <a:pt x="13" y="5"/>
                  </a:lnTo>
                  <a:lnTo>
                    <a:pt x="17" y="9"/>
                  </a:lnTo>
                  <a:lnTo>
                    <a:pt x="21" y="15"/>
                  </a:lnTo>
                  <a:lnTo>
                    <a:pt x="25" y="21"/>
                  </a:lnTo>
                  <a:lnTo>
                    <a:pt x="29" y="27"/>
                  </a:lnTo>
                  <a:lnTo>
                    <a:pt x="33" y="32"/>
                  </a:lnTo>
                  <a:lnTo>
                    <a:pt x="38" y="37"/>
                  </a:lnTo>
                  <a:close/>
                </a:path>
              </a:pathLst>
            </a:custGeom>
            <a:solidFill>
              <a:srgbClr val="000000"/>
            </a:solidFill>
            <a:ln w="9525">
              <a:noFill/>
              <a:round/>
              <a:headEnd/>
              <a:tailEnd/>
            </a:ln>
          </p:spPr>
          <p:txBody>
            <a:bodyPr/>
            <a:lstStyle/>
            <a:p>
              <a:endParaRPr lang="en-US"/>
            </a:p>
          </p:txBody>
        </p:sp>
        <p:sp>
          <p:nvSpPr>
            <p:cNvPr id="16404" name="Freeform 19"/>
            <p:cNvSpPr>
              <a:spLocks/>
            </p:cNvSpPr>
            <p:nvPr/>
          </p:nvSpPr>
          <p:spPr bwMode="auto">
            <a:xfrm>
              <a:off x="4554" y="3617"/>
              <a:ext cx="274" cy="93"/>
            </a:xfrm>
            <a:custGeom>
              <a:avLst/>
              <a:gdLst>
                <a:gd name="T0" fmla="*/ 137 w 548"/>
                <a:gd name="T1" fmla="*/ 6 h 185"/>
                <a:gd name="T2" fmla="*/ 136 w 548"/>
                <a:gd name="T3" fmla="*/ 0 h 185"/>
                <a:gd name="T4" fmla="*/ 0 w 548"/>
                <a:gd name="T5" fmla="*/ 41 h 185"/>
                <a:gd name="T6" fmla="*/ 1 w 548"/>
                <a:gd name="T7" fmla="*/ 47 h 185"/>
                <a:gd name="T8" fmla="*/ 137 w 548"/>
                <a:gd name="T9" fmla="*/ 6 h 185"/>
                <a:gd name="T10" fmla="*/ 0 60000 65536"/>
                <a:gd name="T11" fmla="*/ 0 60000 65536"/>
                <a:gd name="T12" fmla="*/ 0 60000 65536"/>
                <a:gd name="T13" fmla="*/ 0 60000 65536"/>
                <a:gd name="T14" fmla="*/ 0 60000 65536"/>
                <a:gd name="T15" fmla="*/ 0 w 548"/>
                <a:gd name="T16" fmla="*/ 0 h 185"/>
                <a:gd name="T17" fmla="*/ 548 w 548"/>
                <a:gd name="T18" fmla="*/ 185 h 185"/>
              </a:gdLst>
              <a:ahLst/>
              <a:cxnLst>
                <a:cxn ang="T10">
                  <a:pos x="T0" y="T1"/>
                </a:cxn>
                <a:cxn ang="T11">
                  <a:pos x="T2" y="T3"/>
                </a:cxn>
                <a:cxn ang="T12">
                  <a:pos x="T4" y="T5"/>
                </a:cxn>
                <a:cxn ang="T13">
                  <a:pos x="T6" y="T7"/>
                </a:cxn>
                <a:cxn ang="T14">
                  <a:pos x="T8" y="T9"/>
                </a:cxn>
              </a:cxnLst>
              <a:rect l="T15" t="T16" r="T17" b="T18"/>
              <a:pathLst>
                <a:path w="548" h="185">
                  <a:moveTo>
                    <a:pt x="548" y="22"/>
                  </a:moveTo>
                  <a:lnTo>
                    <a:pt x="542" y="0"/>
                  </a:lnTo>
                  <a:lnTo>
                    <a:pt x="0" y="163"/>
                  </a:lnTo>
                  <a:lnTo>
                    <a:pt x="7" y="185"/>
                  </a:lnTo>
                  <a:lnTo>
                    <a:pt x="548" y="22"/>
                  </a:lnTo>
                  <a:close/>
                </a:path>
              </a:pathLst>
            </a:custGeom>
            <a:solidFill>
              <a:srgbClr val="000000"/>
            </a:solidFill>
            <a:ln w="9525">
              <a:noFill/>
              <a:round/>
              <a:headEnd/>
              <a:tailEnd/>
            </a:ln>
          </p:spPr>
          <p:txBody>
            <a:bodyPr/>
            <a:lstStyle/>
            <a:p>
              <a:endParaRPr lang="en-US"/>
            </a:p>
          </p:txBody>
        </p:sp>
        <p:sp>
          <p:nvSpPr>
            <p:cNvPr id="16405" name="Freeform 20"/>
            <p:cNvSpPr>
              <a:spLocks/>
            </p:cNvSpPr>
            <p:nvPr/>
          </p:nvSpPr>
          <p:spPr bwMode="auto">
            <a:xfrm>
              <a:off x="4546" y="3598"/>
              <a:ext cx="255" cy="87"/>
            </a:xfrm>
            <a:custGeom>
              <a:avLst/>
              <a:gdLst>
                <a:gd name="T0" fmla="*/ 128 w 509"/>
                <a:gd name="T1" fmla="*/ 6 h 173"/>
                <a:gd name="T2" fmla="*/ 126 w 509"/>
                <a:gd name="T3" fmla="*/ 0 h 173"/>
                <a:gd name="T4" fmla="*/ 0 w 509"/>
                <a:gd name="T5" fmla="*/ 38 h 173"/>
                <a:gd name="T6" fmla="*/ 2 w 509"/>
                <a:gd name="T7" fmla="*/ 44 h 173"/>
                <a:gd name="T8" fmla="*/ 128 w 509"/>
                <a:gd name="T9" fmla="*/ 6 h 173"/>
                <a:gd name="T10" fmla="*/ 0 60000 65536"/>
                <a:gd name="T11" fmla="*/ 0 60000 65536"/>
                <a:gd name="T12" fmla="*/ 0 60000 65536"/>
                <a:gd name="T13" fmla="*/ 0 60000 65536"/>
                <a:gd name="T14" fmla="*/ 0 60000 65536"/>
                <a:gd name="T15" fmla="*/ 0 w 509"/>
                <a:gd name="T16" fmla="*/ 0 h 173"/>
                <a:gd name="T17" fmla="*/ 509 w 509"/>
                <a:gd name="T18" fmla="*/ 173 h 173"/>
              </a:gdLst>
              <a:ahLst/>
              <a:cxnLst>
                <a:cxn ang="T10">
                  <a:pos x="T0" y="T1"/>
                </a:cxn>
                <a:cxn ang="T11">
                  <a:pos x="T2" y="T3"/>
                </a:cxn>
                <a:cxn ang="T12">
                  <a:pos x="T4" y="T5"/>
                </a:cxn>
                <a:cxn ang="T13">
                  <a:pos x="T6" y="T7"/>
                </a:cxn>
                <a:cxn ang="T14">
                  <a:pos x="T8" y="T9"/>
                </a:cxn>
              </a:cxnLst>
              <a:rect l="T15" t="T16" r="T17" b="T18"/>
              <a:pathLst>
                <a:path w="509" h="173">
                  <a:moveTo>
                    <a:pt x="509" y="23"/>
                  </a:moveTo>
                  <a:lnTo>
                    <a:pt x="502" y="0"/>
                  </a:lnTo>
                  <a:lnTo>
                    <a:pt x="0" y="151"/>
                  </a:lnTo>
                  <a:lnTo>
                    <a:pt x="7" y="173"/>
                  </a:lnTo>
                  <a:lnTo>
                    <a:pt x="509" y="23"/>
                  </a:lnTo>
                  <a:close/>
                </a:path>
              </a:pathLst>
            </a:custGeom>
            <a:solidFill>
              <a:srgbClr val="000000"/>
            </a:solidFill>
            <a:ln w="9525">
              <a:noFill/>
              <a:round/>
              <a:headEnd/>
              <a:tailEnd/>
            </a:ln>
          </p:spPr>
          <p:txBody>
            <a:bodyPr/>
            <a:lstStyle/>
            <a:p>
              <a:endParaRPr lang="en-US"/>
            </a:p>
          </p:txBody>
        </p:sp>
        <p:sp>
          <p:nvSpPr>
            <p:cNvPr id="16406" name="Freeform 21"/>
            <p:cNvSpPr>
              <a:spLocks/>
            </p:cNvSpPr>
            <p:nvPr/>
          </p:nvSpPr>
          <p:spPr bwMode="auto">
            <a:xfrm>
              <a:off x="4539" y="3568"/>
              <a:ext cx="274" cy="93"/>
            </a:xfrm>
            <a:custGeom>
              <a:avLst/>
              <a:gdLst>
                <a:gd name="T0" fmla="*/ 137 w 548"/>
                <a:gd name="T1" fmla="*/ 6 h 185"/>
                <a:gd name="T2" fmla="*/ 136 w 548"/>
                <a:gd name="T3" fmla="*/ 0 h 185"/>
                <a:gd name="T4" fmla="*/ 0 w 548"/>
                <a:gd name="T5" fmla="*/ 41 h 185"/>
                <a:gd name="T6" fmla="*/ 1 w 548"/>
                <a:gd name="T7" fmla="*/ 47 h 185"/>
                <a:gd name="T8" fmla="*/ 137 w 548"/>
                <a:gd name="T9" fmla="*/ 6 h 185"/>
                <a:gd name="T10" fmla="*/ 0 60000 65536"/>
                <a:gd name="T11" fmla="*/ 0 60000 65536"/>
                <a:gd name="T12" fmla="*/ 0 60000 65536"/>
                <a:gd name="T13" fmla="*/ 0 60000 65536"/>
                <a:gd name="T14" fmla="*/ 0 60000 65536"/>
                <a:gd name="T15" fmla="*/ 0 w 548"/>
                <a:gd name="T16" fmla="*/ 0 h 185"/>
                <a:gd name="T17" fmla="*/ 548 w 548"/>
                <a:gd name="T18" fmla="*/ 185 h 185"/>
              </a:gdLst>
              <a:ahLst/>
              <a:cxnLst>
                <a:cxn ang="T10">
                  <a:pos x="T0" y="T1"/>
                </a:cxn>
                <a:cxn ang="T11">
                  <a:pos x="T2" y="T3"/>
                </a:cxn>
                <a:cxn ang="T12">
                  <a:pos x="T4" y="T5"/>
                </a:cxn>
                <a:cxn ang="T13">
                  <a:pos x="T6" y="T7"/>
                </a:cxn>
                <a:cxn ang="T14">
                  <a:pos x="T8" y="T9"/>
                </a:cxn>
              </a:cxnLst>
              <a:rect l="T15" t="T16" r="T17" b="T18"/>
              <a:pathLst>
                <a:path w="548" h="185">
                  <a:moveTo>
                    <a:pt x="548" y="22"/>
                  </a:moveTo>
                  <a:lnTo>
                    <a:pt x="541" y="0"/>
                  </a:lnTo>
                  <a:lnTo>
                    <a:pt x="0" y="163"/>
                  </a:lnTo>
                  <a:lnTo>
                    <a:pt x="6" y="185"/>
                  </a:lnTo>
                  <a:lnTo>
                    <a:pt x="548" y="22"/>
                  </a:lnTo>
                  <a:close/>
                </a:path>
              </a:pathLst>
            </a:custGeom>
            <a:solidFill>
              <a:srgbClr val="000000"/>
            </a:solidFill>
            <a:ln w="9525">
              <a:noFill/>
              <a:round/>
              <a:headEnd/>
              <a:tailEnd/>
            </a:ln>
          </p:spPr>
          <p:txBody>
            <a:bodyPr/>
            <a:lstStyle/>
            <a:p>
              <a:endParaRPr lang="en-US"/>
            </a:p>
          </p:txBody>
        </p:sp>
        <p:sp>
          <p:nvSpPr>
            <p:cNvPr id="16407" name="Freeform 22"/>
            <p:cNvSpPr>
              <a:spLocks/>
            </p:cNvSpPr>
            <p:nvPr/>
          </p:nvSpPr>
          <p:spPr bwMode="auto">
            <a:xfrm>
              <a:off x="4531" y="3542"/>
              <a:ext cx="274" cy="93"/>
            </a:xfrm>
            <a:custGeom>
              <a:avLst/>
              <a:gdLst>
                <a:gd name="T0" fmla="*/ 137 w 548"/>
                <a:gd name="T1" fmla="*/ 6 h 185"/>
                <a:gd name="T2" fmla="*/ 136 w 548"/>
                <a:gd name="T3" fmla="*/ 0 h 185"/>
                <a:gd name="T4" fmla="*/ 0 w 548"/>
                <a:gd name="T5" fmla="*/ 41 h 185"/>
                <a:gd name="T6" fmla="*/ 1 w 548"/>
                <a:gd name="T7" fmla="*/ 47 h 185"/>
                <a:gd name="T8" fmla="*/ 137 w 548"/>
                <a:gd name="T9" fmla="*/ 6 h 185"/>
                <a:gd name="T10" fmla="*/ 0 60000 65536"/>
                <a:gd name="T11" fmla="*/ 0 60000 65536"/>
                <a:gd name="T12" fmla="*/ 0 60000 65536"/>
                <a:gd name="T13" fmla="*/ 0 60000 65536"/>
                <a:gd name="T14" fmla="*/ 0 60000 65536"/>
                <a:gd name="T15" fmla="*/ 0 w 548"/>
                <a:gd name="T16" fmla="*/ 0 h 185"/>
                <a:gd name="T17" fmla="*/ 548 w 548"/>
                <a:gd name="T18" fmla="*/ 185 h 185"/>
              </a:gdLst>
              <a:ahLst/>
              <a:cxnLst>
                <a:cxn ang="T10">
                  <a:pos x="T0" y="T1"/>
                </a:cxn>
                <a:cxn ang="T11">
                  <a:pos x="T2" y="T3"/>
                </a:cxn>
                <a:cxn ang="T12">
                  <a:pos x="T4" y="T5"/>
                </a:cxn>
                <a:cxn ang="T13">
                  <a:pos x="T6" y="T7"/>
                </a:cxn>
                <a:cxn ang="T14">
                  <a:pos x="T8" y="T9"/>
                </a:cxn>
              </a:cxnLst>
              <a:rect l="T15" t="T16" r="T17" b="T18"/>
              <a:pathLst>
                <a:path w="548" h="185">
                  <a:moveTo>
                    <a:pt x="548" y="22"/>
                  </a:moveTo>
                  <a:lnTo>
                    <a:pt x="542" y="0"/>
                  </a:lnTo>
                  <a:lnTo>
                    <a:pt x="0" y="163"/>
                  </a:lnTo>
                  <a:lnTo>
                    <a:pt x="7" y="185"/>
                  </a:lnTo>
                  <a:lnTo>
                    <a:pt x="548" y="22"/>
                  </a:lnTo>
                  <a:close/>
                </a:path>
              </a:pathLst>
            </a:custGeom>
            <a:solidFill>
              <a:srgbClr val="000000"/>
            </a:solidFill>
            <a:ln w="9525">
              <a:noFill/>
              <a:round/>
              <a:headEnd/>
              <a:tailEnd/>
            </a:ln>
          </p:spPr>
          <p:txBody>
            <a:bodyPr/>
            <a:lstStyle/>
            <a:p>
              <a:endParaRPr lang="en-US"/>
            </a:p>
          </p:txBody>
        </p:sp>
        <p:sp>
          <p:nvSpPr>
            <p:cNvPr id="16408" name="Freeform 23"/>
            <p:cNvSpPr>
              <a:spLocks/>
            </p:cNvSpPr>
            <p:nvPr/>
          </p:nvSpPr>
          <p:spPr bwMode="auto">
            <a:xfrm>
              <a:off x="4524" y="3524"/>
              <a:ext cx="254" cy="87"/>
            </a:xfrm>
            <a:custGeom>
              <a:avLst/>
              <a:gdLst>
                <a:gd name="T0" fmla="*/ 127 w 509"/>
                <a:gd name="T1" fmla="*/ 5 h 174"/>
                <a:gd name="T2" fmla="*/ 125 w 509"/>
                <a:gd name="T3" fmla="*/ 0 h 174"/>
                <a:gd name="T4" fmla="*/ 0 w 509"/>
                <a:gd name="T5" fmla="*/ 38 h 174"/>
                <a:gd name="T6" fmla="*/ 1 w 509"/>
                <a:gd name="T7" fmla="*/ 44 h 174"/>
                <a:gd name="T8" fmla="*/ 127 w 509"/>
                <a:gd name="T9" fmla="*/ 5 h 174"/>
                <a:gd name="T10" fmla="*/ 0 60000 65536"/>
                <a:gd name="T11" fmla="*/ 0 60000 65536"/>
                <a:gd name="T12" fmla="*/ 0 60000 65536"/>
                <a:gd name="T13" fmla="*/ 0 60000 65536"/>
                <a:gd name="T14" fmla="*/ 0 60000 65536"/>
                <a:gd name="T15" fmla="*/ 0 w 509"/>
                <a:gd name="T16" fmla="*/ 0 h 174"/>
                <a:gd name="T17" fmla="*/ 509 w 509"/>
                <a:gd name="T18" fmla="*/ 174 h 174"/>
              </a:gdLst>
              <a:ahLst/>
              <a:cxnLst>
                <a:cxn ang="T10">
                  <a:pos x="T0" y="T1"/>
                </a:cxn>
                <a:cxn ang="T11">
                  <a:pos x="T2" y="T3"/>
                </a:cxn>
                <a:cxn ang="T12">
                  <a:pos x="T4" y="T5"/>
                </a:cxn>
                <a:cxn ang="T13">
                  <a:pos x="T6" y="T7"/>
                </a:cxn>
                <a:cxn ang="T14">
                  <a:pos x="T8" y="T9"/>
                </a:cxn>
              </a:cxnLst>
              <a:rect l="T15" t="T16" r="T17" b="T18"/>
              <a:pathLst>
                <a:path w="509" h="174">
                  <a:moveTo>
                    <a:pt x="509" y="23"/>
                  </a:moveTo>
                  <a:lnTo>
                    <a:pt x="502" y="0"/>
                  </a:lnTo>
                  <a:lnTo>
                    <a:pt x="0" y="151"/>
                  </a:lnTo>
                  <a:lnTo>
                    <a:pt x="7" y="174"/>
                  </a:lnTo>
                  <a:lnTo>
                    <a:pt x="509" y="23"/>
                  </a:lnTo>
                  <a:close/>
                </a:path>
              </a:pathLst>
            </a:custGeom>
            <a:solidFill>
              <a:srgbClr val="000000"/>
            </a:solidFill>
            <a:ln w="9525">
              <a:noFill/>
              <a:round/>
              <a:headEnd/>
              <a:tailEnd/>
            </a:ln>
          </p:spPr>
          <p:txBody>
            <a:bodyPr/>
            <a:lstStyle/>
            <a:p>
              <a:endParaRPr lang="en-US"/>
            </a:p>
          </p:txBody>
        </p:sp>
        <p:sp>
          <p:nvSpPr>
            <p:cNvPr id="16409" name="Freeform 24"/>
            <p:cNvSpPr>
              <a:spLocks/>
            </p:cNvSpPr>
            <p:nvPr/>
          </p:nvSpPr>
          <p:spPr bwMode="auto">
            <a:xfrm>
              <a:off x="4517" y="3494"/>
              <a:ext cx="274" cy="92"/>
            </a:xfrm>
            <a:custGeom>
              <a:avLst/>
              <a:gdLst>
                <a:gd name="T0" fmla="*/ 137 w 548"/>
                <a:gd name="T1" fmla="*/ 5 h 186"/>
                <a:gd name="T2" fmla="*/ 136 w 548"/>
                <a:gd name="T3" fmla="*/ 0 h 186"/>
                <a:gd name="T4" fmla="*/ 0 w 548"/>
                <a:gd name="T5" fmla="*/ 40 h 186"/>
                <a:gd name="T6" fmla="*/ 1 w 548"/>
                <a:gd name="T7" fmla="*/ 46 h 186"/>
                <a:gd name="T8" fmla="*/ 137 w 548"/>
                <a:gd name="T9" fmla="*/ 5 h 186"/>
                <a:gd name="T10" fmla="*/ 0 60000 65536"/>
                <a:gd name="T11" fmla="*/ 0 60000 65536"/>
                <a:gd name="T12" fmla="*/ 0 60000 65536"/>
                <a:gd name="T13" fmla="*/ 0 60000 65536"/>
                <a:gd name="T14" fmla="*/ 0 60000 65536"/>
                <a:gd name="T15" fmla="*/ 0 w 548"/>
                <a:gd name="T16" fmla="*/ 0 h 186"/>
                <a:gd name="T17" fmla="*/ 548 w 548"/>
                <a:gd name="T18" fmla="*/ 186 h 186"/>
              </a:gdLst>
              <a:ahLst/>
              <a:cxnLst>
                <a:cxn ang="T10">
                  <a:pos x="T0" y="T1"/>
                </a:cxn>
                <a:cxn ang="T11">
                  <a:pos x="T2" y="T3"/>
                </a:cxn>
                <a:cxn ang="T12">
                  <a:pos x="T4" y="T5"/>
                </a:cxn>
                <a:cxn ang="T13">
                  <a:pos x="T6" y="T7"/>
                </a:cxn>
                <a:cxn ang="T14">
                  <a:pos x="T8" y="T9"/>
                </a:cxn>
              </a:cxnLst>
              <a:rect l="T15" t="T16" r="T17" b="T18"/>
              <a:pathLst>
                <a:path w="548" h="186">
                  <a:moveTo>
                    <a:pt x="548" y="23"/>
                  </a:moveTo>
                  <a:lnTo>
                    <a:pt x="542" y="0"/>
                  </a:lnTo>
                  <a:lnTo>
                    <a:pt x="0" y="164"/>
                  </a:lnTo>
                  <a:lnTo>
                    <a:pt x="6" y="186"/>
                  </a:lnTo>
                  <a:lnTo>
                    <a:pt x="548" y="23"/>
                  </a:lnTo>
                  <a:close/>
                </a:path>
              </a:pathLst>
            </a:custGeom>
            <a:solidFill>
              <a:srgbClr val="000000"/>
            </a:solidFill>
            <a:ln w="9525">
              <a:noFill/>
              <a:round/>
              <a:headEnd/>
              <a:tailEnd/>
            </a:ln>
          </p:spPr>
          <p:txBody>
            <a:bodyPr/>
            <a:lstStyle/>
            <a:p>
              <a:endParaRPr lang="en-US"/>
            </a:p>
          </p:txBody>
        </p:sp>
        <p:sp>
          <p:nvSpPr>
            <p:cNvPr id="16410" name="Freeform 25"/>
            <p:cNvSpPr>
              <a:spLocks/>
            </p:cNvSpPr>
            <p:nvPr/>
          </p:nvSpPr>
          <p:spPr bwMode="auto">
            <a:xfrm>
              <a:off x="4524" y="3397"/>
              <a:ext cx="162" cy="117"/>
            </a:xfrm>
            <a:custGeom>
              <a:avLst/>
              <a:gdLst>
                <a:gd name="T0" fmla="*/ 81 w 325"/>
                <a:gd name="T1" fmla="*/ 23 h 234"/>
                <a:gd name="T2" fmla="*/ 67 w 325"/>
                <a:gd name="T3" fmla="*/ 0 h 234"/>
                <a:gd name="T4" fmla="*/ 29 w 325"/>
                <a:gd name="T5" fmla="*/ 11 h 234"/>
                <a:gd name="T6" fmla="*/ 28 w 325"/>
                <a:gd name="T7" fmla="*/ 5 h 234"/>
                <a:gd name="T8" fmla="*/ 15 w 325"/>
                <a:gd name="T9" fmla="*/ 7 h 234"/>
                <a:gd name="T10" fmla="*/ 17 w 325"/>
                <a:gd name="T11" fmla="*/ 14 h 234"/>
                <a:gd name="T12" fmla="*/ 3 w 325"/>
                <a:gd name="T13" fmla="*/ 18 h 234"/>
                <a:gd name="T14" fmla="*/ 0 w 325"/>
                <a:gd name="T15" fmla="*/ 44 h 234"/>
                <a:gd name="T16" fmla="*/ 13 w 325"/>
                <a:gd name="T17" fmla="*/ 41 h 234"/>
                <a:gd name="T18" fmla="*/ 18 w 325"/>
                <a:gd name="T19" fmla="*/ 59 h 234"/>
                <a:gd name="T20" fmla="*/ 76 w 325"/>
                <a:gd name="T21" fmla="*/ 43 h 234"/>
                <a:gd name="T22" fmla="*/ 71 w 325"/>
                <a:gd name="T23" fmla="*/ 25 h 234"/>
                <a:gd name="T24" fmla="*/ 81 w 325"/>
                <a:gd name="T25" fmla="*/ 23 h 2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5"/>
                <a:gd name="T40" fmla="*/ 0 h 234"/>
                <a:gd name="T41" fmla="*/ 325 w 325"/>
                <a:gd name="T42" fmla="*/ 234 h 2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5" h="234">
                  <a:moveTo>
                    <a:pt x="325" y="89"/>
                  </a:moveTo>
                  <a:lnTo>
                    <a:pt x="270" y="0"/>
                  </a:lnTo>
                  <a:lnTo>
                    <a:pt x="118" y="41"/>
                  </a:lnTo>
                  <a:lnTo>
                    <a:pt x="112" y="17"/>
                  </a:lnTo>
                  <a:lnTo>
                    <a:pt x="63" y="30"/>
                  </a:lnTo>
                  <a:lnTo>
                    <a:pt x="70" y="54"/>
                  </a:lnTo>
                  <a:lnTo>
                    <a:pt x="12" y="69"/>
                  </a:lnTo>
                  <a:lnTo>
                    <a:pt x="0" y="176"/>
                  </a:lnTo>
                  <a:lnTo>
                    <a:pt x="53" y="162"/>
                  </a:lnTo>
                  <a:lnTo>
                    <a:pt x="73" y="234"/>
                  </a:lnTo>
                  <a:lnTo>
                    <a:pt x="306" y="172"/>
                  </a:lnTo>
                  <a:lnTo>
                    <a:pt x="287" y="100"/>
                  </a:lnTo>
                  <a:lnTo>
                    <a:pt x="325" y="89"/>
                  </a:lnTo>
                  <a:close/>
                </a:path>
              </a:pathLst>
            </a:custGeom>
            <a:solidFill>
              <a:srgbClr val="000000"/>
            </a:solidFill>
            <a:ln w="9525">
              <a:noFill/>
              <a:round/>
              <a:headEnd/>
              <a:tailEnd/>
            </a:ln>
          </p:spPr>
          <p:txBody>
            <a:bodyPr/>
            <a:lstStyle/>
            <a:p>
              <a:endParaRPr lang="en-US"/>
            </a:p>
          </p:txBody>
        </p:sp>
        <p:sp>
          <p:nvSpPr>
            <p:cNvPr id="16411" name="Freeform 26"/>
            <p:cNvSpPr>
              <a:spLocks/>
            </p:cNvSpPr>
            <p:nvPr/>
          </p:nvSpPr>
          <p:spPr bwMode="auto">
            <a:xfrm>
              <a:off x="4557" y="3291"/>
              <a:ext cx="148" cy="33"/>
            </a:xfrm>
            <a:custGeom>
              <a:avLst/>
              <a:gdLst>
                <a:gd name="T0" fmla="*/ 0 w 297"/>
                <a:gd name="T1" fmla="*/ 17 h 65"/>
                <a:gd name="T2" fmla="*/ 0 w 297"/>
                <a:gd name="T3" fmla="*/ 15 h 65"/>
                <a:gd name="T4" fmla="*/ 0 w 297"/>
                <a:gd name="T5" fmla="*/ 13 h 65"/>
                <a:gd name="T6" fmla="*/ 2 w 297"/>
                <a:gd name="T7" fmla="*/ 10 h 65"/>
                <a:gd name="T8" fmla="*/ 4 w 297"/>
                <a:gd name="T9" fmla="*/ 7 h 65"/>
                <a:gd name="T10" fmla="*/ 6 w 297"/>
                <a:gd name="T11" fmla="*/ 7 h 65"/>
                <a:gd name="T12" fmla="*/ 9 w 297"/>
                <a:gd name="T13" fmla="*/ 6 h 65"/>
                <a:gd name="T14" fmla="*/ 13 w 297"/>
                <a:gd name="T15" fmla="*/ 6 h 65"/>
                <a:gd name="T16" fmla="*/ 17 w 297"/>
                <a:gd name="T17" fmla="*/ 5 h 65"/>
                <a:gd name="T18" fmla="*/ 23 w 297"/>
                <a:gd name="T19" fmla="*/ 5 h 65"/>
                <a:gd name="T20" fmla="*/ 28 w 297"/>
                <a:gd name="T21" fmla="*/ 4 h 65"/>
                <a:gd name="T22" fmla="*/ 35 w 297"/>
                <a:gd name="T23" fmla="*/ 3 h 65"/>
                <a:gd name="T24" fmla="*/ 41 w 297"/>
                <a:gd name="T25" fmla="*/ 3 h 65"/>
                <a:gd name="T26" fmla="*/ 47 w 297"/>
                <a:gd name="T27" fmla="*/ 2 h 65"/>
                <a:gd name="T28" fmla="*/ 53 w 297"/>
                <a:gd name="T29" fmla="*/ 2 h 65"/>
                <a:gd name="T30" fmla="*/ 59 w 297"/>
                <a:gd name="T31" fmla="*/ 1 h 65"/>
                <a:gd name="T32" fmla="*/ 64 w 297"/>
                <a:gd name="T33" fmla="*/ 1 h 65"/>
                <a:gd name="T34" fmla="*/ 68 w 297"/>
                <a:gd name="T35" fmla="*/ 1 h 65"/>
                <a:gd name="T36" fmla="*/ 71 w 297"/>
                <a:gd name="T37" fmla="*/ 1 h 65"/>
                <a:gd name="T38" fmla="*/ 73 w 297"/>
                <a:gd name="T39" fmla="*/ 0 h 65"/>
                <a:gd name="T40" fmla="*/ 74 w 297"/>
                <a:gd name="T41" fmla="*/ 0 h 65"/>
                <a:gd name="T42" fmla="*/ 0 w 297"/>
                <a:gd name="T43" fmla="*/ 17 h 6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97"/>
                <a:gd name="T67" fmla="*/ 0 h 65"/>
                <a:gd name="T68" fmla="*/ 297 w 297"/>
                <a:gd name="T69" fmla="*/ 65 h 6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97" h="65">
                  <a:moveTo>
                    <a:pt x="0" y="65"/>
                  </a:moveTo>
                  <a:lnTo>
                    <a:pt x="0" y="60"/>
                  </a:lnTo>
                  <a:lnTo>
                    <a:pt x="2" y="50"/>
                  </a:lnTo>
                  <a:lnTo>
                    <a:pt x="9" y="38"/>
                  </a:lnTo>
                  <a:lnTo>
                    <a:pt x="19" y="28"/>
                  </a:lnTo>
                  <a:lnTo>
                    <a:pt x="25" y="26"/>
                  </a:lnTo>
                  <a:lnTo>
                    <a:pt x="36" y="24"/>
                  </a:lnTo>
                  <a:lnTo>
                    <a:pt x="52" y="22"/>
                  </a:lnTo>
                  <a:lnTo>
                    <a:pt x="70" y="19"/>
                  </a:lnTo>
                  <a:lnTo>
                    <a:pt x="92" y="17"/>
                  </a:lnTo>
                  <a:lnTo>
                    <a:pt x="115" y="15"/>
                  </a:lnTo>
                  <a:lnTo>
                    <a:pt x="140" y="12"/>
                  </a:lnTo>
                  <a:lnTo>
                    <a:pt x="165" y="10"/>
                  </a:lnTo>
                  <a:lnTo>
                    <a:pt x="190" y="8"/>
                  </a:lnTo>
                  <a:lnTo>
                    <a:pt x="214" y="6"/>
                  </a:lnTo>
                  <a:lnTo>
                    <a:pt x="236" y="4"/>
                  </a:lnTo>
                  <a:lnTo>
                    <a:pt x="256" y="3"/>
                  </a:lnTo>
                  <a:lnTo>
                    <a:pt x="273" y="2"/>
                  </a:lnTo>
                  <a:lnTo>
                    <a:pt x="286" y="1"/>
                  </a:lnTo>
                  <a:lnTo>
                    <a:pt x="294" y="0"/>
                  </a:lnTo>
                  <a:lnTo>
                    <a:pt x="297" y="0"/>
                  </a:lnTo>
                  <a:lnTo>
                    <a:pt x="0" y="65"/>
                  </a:lnTo>
                  <a:close/>
                </a:path>
              </a:pathLst>
            </a:custGeom>
            <a:solidFill>
              <a:srgbClr val="E5F5FF"/>
            </a:solidFill>
            <a:ln w="9525">
              <a:no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14.jpg"/>
          <p:cNvPicPr>
            <a:picLocks noChangeAspect="1"/>
          </p:cNvPicPr>
          <p:nvPr/>
        </p:nvPicPr>
        <p:blipFill>
          <a:blip r:embed="rId2" cstate="print"/>
          <a:stretch>
            <a:fillRect/>
          </a:stretch>
        </p:blipFill>
        <p:spPr>
          <a:xfrm>
            <a:off x="484428" y="609599"/>
            <a:ext cx="8126172" cy="540355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76200"/>
            <a:ext cx="8382000" cy="1143000"/>
          </a:xfrm>
        </p:spPr>
        <p:txBody>
          <a:bodyPr>
            <a:normAutofit fontScale="90000"/>
          </a:bodyPr>
          <a:lstStyle/>
          <a:p>
            <a:r>
              <a:rPr lang="en-US" dirty="0">
                <a:solidFill>
                  <a:schemeClr val="accent6">
                    <a:lumMod val="50000"/>
                  </a:schemeClr>
                </a:solidFill>
                <a:effectLst/>
              </a:rPr>
              <a:t>Phase I Storm Water Regulations</a:t>
            </a:r>
          </a:p>
        </p:txBody>
      </p:sp>
      <p:sp>
        <p:nvSpPr>
          <p:cNvPr id="24579" name="Text Box 3"/>
          <p:cNvSpPr txBox="1">
            <a:spLocks noChangeArrowheads="1"/>
          </p:cNvSpPr>
          <p:nvPr/>
        </p:nvSpPr>
        <p:spPr bwMode="auto">
          <a:xfrm>
            <a:off x="381000" y="2667000"/>
            <a:ext cx="8077200" cy="1631216"/>
          </a:xfrm>
          <a:prstGeom prst="rect">
            <a:avLst/>
          </a:prstGeom>
          <a:noFill/>
          <a:ln w="12700" cap="sq">
            <a:noFill/>
            <a:miter lim="800000"/>
            <a:headEnd type="none" w="sm" len="sm"/>
            <a:tailEnd type="none" w="sm" len="sm"/>
          </a:ln>
          <a:effectLst/>
        </p:spPr>
        <p:txBody>
          <a:bodyPr wrap="square">
            <a:spAutoFit/>
          </a:bodyPr>
          <a:lstStyle/>
          <a:p>
            <a:pPr marL="457200" indent="-457200" eaLnBrk="1" hangingPunct="1">
              <a:spcBef>
                <a:spcPct val="0"/>
              </a:spcBef>
              <a:buClr>
                <a:schemeClr val="accent1">
                  <a:lumMod val="75000"/>
                </a:schemeClr>
              </a:buClr>
              <a:buFont typeface="Wingdings" pitchFamily="2" charset="2"/>
              <a:buChar char="Ø"/>
            </a:pPr>
            <a:r>
              <a:rPr kumimoji="0" lang="en-US" sz="2800" b="1" dirty="0">
                <a:solidFill>
                  <a:schemeClr val="accent6">
                    <a:lumMod val="75000"/>
                  </a:schemeClr>
                </a:solidFill>
              </a:rPr>
              <a:t>Ten categories of </a:t>
            </a:r>
            <a:r>
              <a:rPr kumimoji="0" lang="en-US" sz="2800" b="1" dirty="0"/>
              <a:t>industrial </a:t>
            </a:r>
            <a:r>
              <a:rPr kumimoji="0" lang="en-US" sz="2800" b="1" dirty="0" smtClean="0"/>
              <a:t>activity:</a:t>
            </a:r>
          </a:p>
          <a:p>
            <a:pPr marL="914400" lvl="1" indent="-457200">
              <a:spcBef>
                <a:spcPct val="0"/>
              </a:spcBef>
              <a:buClr>
                <a:schemeClr val="accent1">
                  <a:lumMod val="75000"/>
                </a:schemeClr>
              </a:buClr>
            </a:pPr>
            <a:r>
              <a:rPr lang="en-US" sz="2400" dirty="0" smtClean="0"/>
              <a:t>       Manufacturing facilities, mining operations, disposal sites, recycling yards, transportation facilities, etc.</a:t>
            </a:r>
          </a:p>
          <a:p>
            <a:pPr marL="457200" indent="-457200" eaLnBrk="1" hangingPunct="1">
              <a:spcBef>
                <a:spcPct val="0"/>
              </a:spcBef>
              <a:buClr>
                <a:schemeClr val="accent1">
                  <a:lumMod val="75000"/>
                </a:schemeClr>
              </a:buClr>
              <a:buFont typeface="Wingdings" pitchFamily="2" charset="2"/>
              <a:buChar char="Ø"/>
            </a:pPr>
            <a:endParaRPr kumimoji="0" lang="en-US" sz="2400" dirty="0"/>
          </a:p>
        </p:txBody>
      </p:sp>
      <p:sp>
        <p:nvSpPr>
          <p:cNvPr id="24580" name="Text Box 4"/>
          <p:cNvSpPr txBox="1">
            <a:spLocks noChangeArrowheads="1"/>
          </p:cNvSpPr>
          <p:nvPr/>
        </p:nvSpPr>
        <p:spPr bwMode="auto">
          <a:xfrm>
            <a:off x="228600" y="1447800"/>
            <a:ext cx="8610600" cy="954107"/>
          </a:xfrm>
          <a:prstGeom prst="rect">
            <a:avLst/>
          </a:prstGeom>
          <a:noFill/>
          <a:ln w="9525">
            <a:noFill/>
            <a:miter lim="800000"/>
            <a:headEnd/>
            <a:tailEnd/>
          </a:ln>
          <a:effectLst/>
        </p:spPr>
        <p:txBody>
          <a:bodyPr wrap="square">
            <a:spAutoFit/>
          </a:bodyPr>
          <a:lstStyle/>
          <a:p>
            <a:pPr eaLnBrk="1" hangingPunct="1">
              <a:spcBef>
                <a:spcPct val="0"/>
              </a:spcBef>
              <a:buFontTx/>
              <a:buNone/>
            </a:pPr>
            <a:r>
              <a:rPr kumimoji="0" lang="en-US" sz="2800" b="1" dirty="0">
                <a:solidFill>
                  <a:schemeClr val="accent6">
                    <a:lumMod val="50000"/>
                  </a:schemeClr>
                </a:solidFill>
              </a:rPr>
              <a:t>In 1990, EPA’s </a:t>
            </a:r>
            <a:r>
              <a:rPr kumimoji="0" lang="en-US" sz="2800" b="1" dirty="0">
                <a:effectLst>
                  <a:outerShdw blurRad="38100" dist="38100" dir="2700000" algn="tl">
                    <a:srgbClr val="000000">
                      <a:alpha val="43137"/>
                    </a:srgbClr>
                  </a:outerShdw>
                </a:effectLst>
              </a:rPr>
              <a:t>Storm Water Phase I </a:t>
            </a:r>
            <a:r>
              <a:rPr kumimoji="0" lang="en-US" sz="2800" b="1" dirty="0" smtClean="0">
                <a:solidFill>
                  <a:schemeClr val="accent6">
                    <a:lumMod val="50000"/>
                  </a:schemeClr>
                </a:solidFill>
              </a:rPr>
              <a:t>program addressed </a:t>
            </a:r>
            <a:r>
              <a:rPr kumimoji="0" lang="en-US" sz="2800" b="1" dirty="0">
                <a:solidFill>
                  <a:schemeClr val="accent6">
                    <a:lumMod val="50000"/>
                  </a:schemeClr>
                </a:solidFill>
              </a:rPr>
              <a:t>storm water runoff from:</a:t>
            </a:r>
            <a:endParaRPr kumimoji="0" lang="en-US" sz="2800" dirty="0">
              <a:solidFill>
                <a:schemeClr val="accent6">
                  <a:lumMod val="50000"/>
                </a:schemeClr>
              </a:solidFill>
            </a:endParaRPr>
          </a:p>
        </p:txBody>
      </p:sp>
      <p:sp>
        <p:nvSpPr>
          <p:cNvPr id="9" name="Rectangle 8"/>
          <p:cNvSpPr/>
          <p:nvPr/>
        </p:nvSpPr>
        <p:spPr>
          <a:xfrm>
            <a:off x="1295400" y="4419600"/>
            <a:ext cx="6324600" cy="1384995"/>
          </a:xfrm>
          <a:prstGeom prst="rect">
            <a:avLst/>
          </a:prstGeom>
          <a:solidFill>
            <a:schemeClr val="bg1"/>
          </a:solidFill>
          <a:effectLst>
            <a:outerShdw blurRad="63500" sx="102000" sy="102000" algn="ctr" rotWithShape="0">
              <a:prstClr val="black">
                <a:alpha val="40000"/>
              </a:prstClr>
            </a:outerShdw>
          </a:effectLst>
        </p:spPr>
        <p:txBody>
          <a:bodyPr wrap="square">
            <a:spAutoFit/>
          </a:bodyPr>
          <a:lstStyle/>
          <a:p>
            <a:r>
              <a:rPr lang="en-US" sz="2800" b="1" u="sng" dirty="0" smtClean="0">
                <a:solidFill>
                  <a:schemeClr val="accent6">
                    <a:lumMod val="50000"/>
                  </a:schemeClr>
                </a:solidFill>
              </a:rPr>
              <a:t>Category Nine</a:t>
            </a:r>
            <a:r>
              <a:rPr lang="en-US" sz="2800" b="1" dirty="0" smtClean="0">
                <a:solidFill>
                  <a:schemeClr val="accent6">
                    <a:lumMod val="75000"/>
                  </a:schemeClr>
                </a:solidFill>
              </a:rPr>
              <a:t> (ix): Treatment works treating domestic sewage with a design flow of 1 million gallons a day or more </a:t>
            </a:r>
            <a:endParaRPr lang="en-US" sz="2800" b="1" dirty="0">
              <a:solidFill>
                <a:schemeClr val="accent6">
                  <a:lumMod val="75000"/>
                </a:schemeClr>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76200"/>
            <a:ext cx="8382000" cy="1143000"/>
          </a:xfrm>
        </p:spPr>
        <p:txBody>
          <a:bodyPr>
            <a:normAutofit fontScale="90000"/>
          </a:bodyPr>
          <a:lstStyle/>
          <a:p>
            <a:r>
              <a:rPr lang="en-US" dirty="0">
                <a:solidFill>
                  <a:schemeClr val="accent6">
                    <a:lumMod val="50000"/>
                  </a:schemeClr>
                </a:solidFill>
                <a:effectLst/>
              </a:rPr>
              <a:t>Phase I Storm Water Regulations</a:t>
            </a:r>
          </a:p>
        </p:txBody>
      </p:sp>
      <p:sp>
        <p:nvSpPr>
          <p:cNvPr id="24579" name="Text Box 3"/>
          <p:cNvSpPr txBox="1">
            <a:spLocks noChangeArrowheads="1"/>
          </p:cNvSpPr>
          <p:nvPr/>
        </p:nvSpPr>
        <p:spPr bwMode="auto">
          <a:xfrm>
            <a:off x="381000" y="2667000"/>
            <a:ext cx="8763000" cy="3046988"/>
          </a:xfrm>
          <a:prstGeom prst="rect">
            <a:avLst/>
          </a:prstGeom>
          <a:noFill/>
          <a:ln w="12700" cap="sq">
            <a:noFill/>
            <a:miter lim="800000"/>
            <a:headEnd type="none" w="sm" len="sm"/>
            <a:tailEnd type="none" w="sm" len="sm"/>
          </a:ln>
          <a:effectLst/>
        </p:spPr>
        <p:txBody>
          <a:bodyPr>
            <a:spAutoFit/>
          </a:bodyPr>
          <a:lstStyle/>
          <a:p>
            <a:pPr marL="457200" indent="-457200" eaLnBrk="1" hangingPunct="1">
              <a:spcBef>
                <a:spcPct val="0"/>
              </a:spcBef>
              <a:buClr>
                <a:schemeClr val="accent1">
                  <a:lumMod val="75000"/>
                </a:schemeClr>
              </a:buClr>
              <a:buFont typeface="Wingdings" pitchFamily="2" charset="2"/>
              <a:buChar char="Ø"/>
            </a:pPr>
            <a:r>
              <a:rPr kumimoji="0" lang="en-US" sz="2800" b="1" dirty="0">
                <a:solidFill>
                  <a:schemeClr val="tx1">
                    <a:lumMod val="65000"/>
                    <a:lumOff val="35000"/>
                  </a:schemeClr>
                </a:solidFill>
              </a:rPr>
              <a:t>Ten categories of industrial activity</a:t>
            </a:r>
          </a:p>
          <a:p>
            <a:pPr marL="457200" indent="-457200" eaLnBrk="1" hangingPunct="1">
              <a:spcBef>
                <a:spcPct val="0"/>
              </a:spcBef>
              <a:buClr>
                <a:schemeClr val="accent1">
                  <a:lumMod val="75000"/>
                </a:schemeClr>
              </a:buClr>
              <a:buFont typeface="Wingdings" pitchFamily="2" charset="2"/>
              <a:buChar char="Ø"/>
            </a:pPr>
            <a:endParaRPr kumimoji="0" lang="en-US" sz="2800" b="1" dirty="0">
              <a:solidFill>
                <a:schemeClr val="accent6">
                  <a:lumMod val="75000"/>
                </a:schemeClr>
              </a:solidFill>
            </a:endParaRPr>
          </a:p>
          <a:p>
            <a:pPr marL="457200" indent="-457200" eaLnBrk="1" hangingPunct="1">
              <a:spcBef>
                <a:spcPct val="0"/>
              </a:spcBef>
              <a:buClr>
                <a:schemeClr val="accent1">
                  <a:lumMod val="75000"/>
                </a:schemeClr>
              </a:buClr>
              <a:buFont typeface="Wingdings" pitchFamily="2" charset="2"/>
              <a:buChar char="Ø"/>
            </a:pPr>
            <a:r>
              <a:rPr kumimoji="0" lang="en-US" sz="2800" b="1" dirty="0"/>
              <a:t>“Medium” and “ large” municipal separate storm sewer systems (MS4s) </a:t>
            </a:r>
            <a:r>
              <a:rPr kumimoji="0" lang="en-US" sz="2800" b="1" dirty="0">
                <a:solidFill>
                  <a:schemeClr val="accent6">
                    <a:lumMod val="75000"/>
                  </a:schemeClr>
                </a:solidFill>
              </a:rPr>
              <a:t>generally serving a population of 100,000 or more</a:t>
            </a:r>
          </a:p>
          <a:p>
            <a:pPr marL="457200" indent="-457200" eaLnBrk="1" hangingPunct="1">
              <a:spcBef>
                <a:spcPct val="0"/>
              </a:spcBef>
              <a:buClr>
                <a:schemeClr val="accent1">
                  <a:lumMod val="75000"/>
                </a:schemeClr>
              </a:buClr>
              <a:buFont typeface="Wingdings" pitchFamily="2" charset="2"/>
              <a:buChar char="Ø"/>
            </a:pPr>
            <a:endParaRPr kumimoji="0" lang="en-US" sz="2800" b="1" dirty="0">
              <a:solidFill>
                <a:schemeClr val="accent6">
                  <a:lumMod val="75000"/>
                </a:schemeClr>
              </a:solidFill>
            </a:endParaRPr>
          </a:p>
          <a:p>
            <a:pPr marL="457200" indent="-457200" eaLnBrk="1" hangingPunct="1">
              <a:spcBef>
                <a:spcPct val="0"/>
              </a:spcBef>
              <a:buClr>
                <a:srgbClr val="99CCFF"/>
              </a:buClr>
              <a:buFont typeface="Wingdings" pitchFamily="2" charset="2"/>
              <a:buChar char="Ø"/>
            </a:pPr>
            <a:endParaRPr kumimoji="0" lang="en-US" sz="2400" dirty="0"/>
          </a:p>
        </p:txBody>
      </p:sp>
      <p:sp>
        <p:nvSpPr>
          <p:cNvPr id="24580" name="Text Box 4"/>
          <p:cNvSpPr txBox="1">
            <a:spLocks noChangeArrowheads="1"/>
          </p:cNvSpPr>
          <p:nvPr/>
        </p:nvSpPr>
        <p:spPr bwMode="auto">
          <a:xfrm>
            <a:off x="228600" y="1447800"/>
            <a:ext cx="8610600" cy="954107"/>
          </a:xfrm>
          <a:prstGeom prst="rect">
            <a:avLst/>
          </a:prstGeom>
          <a:noFill/>
          <a:ln w="9525">
            <a:noFill/>
            <a:miter lim="800000"/>
            <a:headEnd/>
            <a:tailEnd/>
          </a:ln>
          <a:effectLst/>
        </p:spPr>
        <p:txBody>
          <a:bodyPr wrap="square">
            <a:spAutoFit/>
          </a:bodyPr>
          <a:lstStyle/>
          <a:p>
            <a:pPr eaLnBrk="1" hangingPunct="1">
              <a:spcBef>
                <a:spcPct val="0"/>
              </a:spcBef>
              <a:buFontTx/>
              <a:buNone/>
            </a:pPr>
            <a:r>
              <a:rPr kumimoji="0" lang="en-US" sz="2800" b="1" dirty="0">
                <a:solidFill>
                  <a:schemeClr val="accent6">
                    <a:lumMod val="50000"/>
                  </a:schemeClr>
                </a:solidFill>
              </a:rPr>
              <a:t>In 1990, EPA’s </a:t>
            </a:r>
            <a:r>
              <a:rPr kumimoji="0" lang="en-US" sz="2800" b="1" dirty="0">
                <a:effectLst>
                  <a:outerShdw blurRad="38100" dist="38100" dir="2700000" algn="tl">
                    <a:srgbClr val="000000">
                      <a:alpha val="43137"/>
                    </a:srgbClr>
                  </a:outerShdw>
                </a:effectLst>
              </a:rPr>
              <a:t>Storm Water Phase I </a:t>
            </a:r>
            <a:r>
              <a:rPr kumimoji="0" lang="en-US" sz="2800" b="1" dirty="0" smtClean="0">
                <a:solidFill>
                  <a:schemeClr val="accent6">
                    <a:lumMod val="50000"/>
                  </a:schemeClr>
                </a:solidFill>
              </a:rPr>
              <a:t>program addressed </a:t>
            </a:r>
            <a:r>
              <a:rPr kumimoji="0" lang="en-US" sz="2800" b="1" dirty="0">
                <a:solidFill>
                  <a:schemeClr val="accent6">
                    <a:lumMod val="50000"/>
                  </a:schemeClr>
                </a:solidFill>
              </a:rPr>
              <a:t>storm water runoff from:</a:t>
            </a:r>
            <a:endParaRPr kumimoji="0" lang="en-US" sz="2800" dirty="0">
              <a:solidFill>
                <a:schemeClr val="accent6">
                  <a:lumMod val="50000"/>
                </a:schemeClr>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files23554.jpg"/>
          <p:cNvPicPr>
            <a:picLocks noChangeAspect="1"/>
          </p:cNvPicPr>
          <p:nvPr/>
        </p:nvPicPr>
        <p:blipFill>
          <a:blip r:embed="rId2" cstate="print"/>
          <a:stretch>
            <a:fillRect/>
          </a:stretch>
        </p:blipFill>
        <p:spPr>
          <a:xfrm>
            <a:off x="533400" y="762000"/>
            <a:ext cx="7987146" cy="524529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76200"/>
            <a:ext cx="8382000" cy="1143000"/>
          </a:xfrm>
        </p:spPr>
        <p:txBody>
          <a:bodyPr>
            <a:normAutofit fontScale="90000"/>
          </a:bodyPr>
          <a:lstStyle/>
          <a:p>
            <a:r>
              <a:rPr lang="en-US" dirty="0">
                <a:solidFill>
                  <a:schemeClr val="accent6">
                    <a:lumMod val="50000"/>
                  </a:schemeClr>
                </a:solidFill>
                <a:effectLst/>
              </a:rPr>
              <a:t>Phase I Storm Water Regulations</a:t>
            </a:r>
          </a:p>
        </p:txBody>
      </p:sp>
      <p:sp>
        <p:nvSpPr>
          <p:cNvPr id="24579" name="Text Box 3"/>
          <p:cNvSpPr txBox="1">
            <a:spLocks noChangeArrowheads="1"/>
          </p:cNvSpPr>
          <p:nvPr/>
        </p:nvSpPr>
        <p:spPr bwMode="auto">
          <a:xfrm>
            <a:off x="381000" y="2667000"/>
            <a:ext cx="8763000" cy="3873500"/>
          </a:xfrm>
          <a:prstGeom prst="rect">
            <a:avLst/>
          </a:prstGeom>
          <a:noFill/>
          <a:ln w="12700" cap="sq">
            <a:noFill/>
            <a:miter lim="800000"/>
            <a:headEnd type="none" w="sm" len="sm"/>
            <a:tailEnd type="none" w="sm" len="sm"/>
          </a:ln>
          <a:effectLst/>
        </p:spPr>
        <p:txBody>
          <a:bodyPr>
            <a:spAutoFit/>
          </a:bodyPr>
          <a:lstStyle/>
          <a:p>
            <a:pPr marL="457200" indent="-457200" eaLnBrk="1" hangingPunct="1">
              <a:spcBef>
                <a:spcPct val="0"/>
              </a:spcBef>
              <a:buClr>
                <a:schemeClr val="accent1">
                  <a:lumMod val="75000"/>
                </a:schemeClr>
              </a:buClr>
              <a:buFont typeface="Wingdings" pitchFamily="2" charset="2"/>
              <a:buChar char="Ø"/>
            </a:pPr>
            <a:r>
              <a:rPr kumimoji="0" lang="en-US" sz="2800" b="1" dirty="0">
                <a:solidFill>
                  <a:schemeClr val="tx1">
                    <a:lumMod val="65000"/>
                    <a:lumOff val="35000"/>
                  </a:schemeClr>
                </a:solidFill>
              </a:rPr>
              <a:t>Ten categories of industrial activity</a:t>
            </a:r>
          </a:p>
          <a:p>
            <a:pPr marL="457200" indent="-457200" eaLnBrk="1" hangingPunct="1">
              <a:spcBef>
                <a:spcPct val="0"/>
              </a:spcBef>
              <a:buClr>
                <a:schemeClr val="accent1">
                  <a:lumMod val="75000"/>
                </a:schemeClr>
              </a:buClr>
              <a:buFont typeface="Wingdings" pitchFamily="2" charset="2"/>
              <a:buChar char="Ø"/>
            </a:pPr>
            <a:endParaRPr kumimoji="0" lang="en-US" sz="2800" b="1" dirty="0">
              <a:solidFill>
                <a:schemeClr val="tx1">
                  <a:lumMod val="65000"/>
                  <a:lumOff val="35000"/>
                </a:schemeClr>
              </a:solidFill>
            </a:endParaRPr>
          </a:p>
          <a:p>
            <a:pPr marL="457200" indent="-457200" eaLnBrk="1" hangingPunct="1">
              <a:spcBef>
                <a:spcPct val="0"/>
              </a:spcBef>
              <a:buClr>
                <a:schemeClr val="accent1">
                  <a:lumMod val="75000"/>
                </a:schemeClr>
              </a:buClr>
              <a:buFont typeface="Wingdings" pitchFamily="2" charset="2"/>
              <a:buChar char="Ø"/>
            </a:pPr>
            <a:r>
              <a:rPr kumimoji="0" lang="en-US" sz="2800" b="1" dirty="0" smtClean="0">
                <a:solidFill>
                  <a:schemeClr val="tx1">
                    <a:lumMod val="65000"/>
                    <a:lumOff val="35000"/>
                  </a:schemeClr>
                </a:solidFill>
              </a:rPr>
              <a:t>“Medium” and “ large” municipal separate storm sewer systems (MS4s) generally serving a population of 100,000 or more</a:t>
            </a:r>
          </a:p>
          <a:p>
            <a:pPr marL="457200" indent="-457200" eaLnBrk="1" hangingPunct="1">
              <a:spcBef>
                <a:spcPct val="0"/>
              </a:spcBef>
              <a:buClr>
                <a:schemeClr val="accent1">
                  <a:lumMod val="75000"/>
                </a:schemeClr>
              </a:buClr>
              <a:buFont typeface="Wingdings" pitchFamily="2" charset="2"/>
              <a:buChar char="Ø"/>
            </a:pPr>
            <a:endParaRPr kumimoji="0" lang="en-US" sz="2800" b="1" dirty="0" smtClean="0">
              <a:solidFill>
                <a:schemeClr val="accent6">
                  <a:lumMod val="75000"/>
                </a:schemeClr>
              </a:solidFill>
            </a:endParaRPr>
          </a:p>
          <a:p>
            <a:pPr marL="457200" indent="-457200" eaLnBrk="1" hangingPunct="1">
              <a:spcBef>
                <a:spcPct val="0"/>
              </a:spcBef>
              <a:buClr>
                <a:schemeClr val="accent1">
                  <a:lumMod val="75000"/>
                </a:schemeClr>
              </a:buClr>
              <a:buFont typeface="Wingdings" pitchFamily="2" charset="2"/>
              <a:buChar char="Ø"/>
            </a:pPr>
            <a:r>
              <a:rPr kumimoji="0" lang="en-US" sz="2800" b="1" dirty="0" smtClean="0"/>
              <a:t>Construction activity disturbing 5 acres </a:t>
            </a:r>
            <a:r>
              <a:rPr kumimoji="0" lang="en-US" sz="2800" b="1" dirty="0" smtClean="0">
                <a:solidFill>
                  <a:schemeClr val="accent6">
                    <a:lumMod val="75000"/>
                  </a:schemeClr>
                </a:solidFill>
              </a:rPr>
              <a:t>of land or greater</a:t>
            </a:r>
          </a:p>
          <a:p>
            <a:pPr marL="457200" indent="-457200" eaLnBrk="1" hangingPunct="1">
              <a:spcBef>
                <a:spcPct val="0"/>
              </a:spcBef>
              <a:buClr>
                <a:srgbClr val="99CCFF"/>
              </a:buClr>
              <a:buFont typeface="Wingdings" pitchFamily="2" charset="2"/>
              <a:buChar char="Ø"/>
            </a:pPr>
            <a:endParaRPr kumimoji="0" lang="en-US" sz="2400" dirty="0"/>
          </a:p>
        </p:txBody>
      </p:sp>
      <p:sp>
        <p:nvSpPr>
          <p:cNvPr id="24580" name="Text Box 4"/>
          <p:cNvSpPr txBox="1">
            <a:spLocks noChangeArrowheads="1"/>
          </p:cNvSpPr>
          <p:nvPr/>
        </p:nvSpPr>
        <p:spPr bwMode="auto">
          <a:xfrm>
            <a:off x="228600" y="1447800"/>
            <a:ext cx="8610600" cy="954107"/>
          </a:xfrm>
          <a:prstGeom prst="rect">
            <a:avLst/>
          </a:prstGeom>
          <a:noFill/>
          <a:ln w="9525">
            <a:noFill/>
            <a:miter lim="800000"/>
            <a:headEnd/>
            <a:tailEnd/>
          </a:ln>
          <a:effectLst/>
        </p:spPr>
        <p:txBody>
          <a:bodyPr wrap="square">
            <a:spAutoFit/>
          </a:bodyPr>
          <a:lstStyle/>
          <a:p>
            <a:pPr eaLnBrk="1" hangingPunct="1">
              <a:spcBef>
                <a:spcPct val="0"/>
              </a:spcBef>
              <a:buFontTx/>
              <a:buNone/>
            </a:pPr>
            <a:r>
              <a:rPr kumimoji="0" lang="en-US" sz="2800" b="1" dirty="0">
                <a:solidFill>
                  <a:schemeClr val="accent6">
                    <a:lumMod val="50000"/>
                  </a:schemeClr>
                </a:solidFill>
              </a:rPr>
              <a:t>In 1990, EPA’s </a:t>
            </a:r>
            <a:r>
              <a:rPr kumimoji="0" lang="en-US" sz="2800" b="1" dirty="0">
                <a:effectLst>
                  <a:outerShdw blurRad="38100" dist="38100" dir="2700000" algn="tl">
                    <a:srgbClr val="000000">
                      <a:alpha val="43137"/>
                    </a:srgbClr>
                  </a:outerShdw>
                </a:effectLst>
              </a:rPr>
              <a:t>Storm Water Phase I </a:t>
            </a:r>
            <a:r>
              <a:rPr kumimoji="0" lang="en-US" sz="2800" b="1" dirty="0" smtClean="0">
                <a:solidFill>
                  <a:schemeClr val="accent6">
                    <a:lumMod val="50000"/>
                  </a:schemeClr>
                </a:solidFill>
              </a:rPr>
              <a:t>program addressed </a:t>
            </a:r>
            <a:r>
              <a:rPr kumimoji="0" lang="en-US" sz="2800" b="1" dirty="0">
                <a:solidFill>
                  <a:schemeClr val="accent6">
                    <a:lumMod val="50000"/>
                  </a:schemeClr>
                </a:solidFill>
              </a:rPr>
              <a:t>storm water runoff from:</a:t>
            </a:r>
            <a:endParaRPr kumimoji="0" lang="en-US" sz="2800" dirty="0">
              <a:solidFill>
                <a:schemeClr val="accent6">
                  <a:lumMod val="50000"/>
                </a:schemeClr>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Problems with track out 013"/>
          <p:cNvPicPr>
            <a:picLocks noChangeAspect="1" noChangeArrowheads="1"/>
          </p:cNvPicPr>
          <p:nvPr/>
        </p:nvPicPr>
        <p:blipFill>
          <a:blip r:embed="rId2" cstate="print"/>
          <a:srcRect/>
          <a:stretch>
            <a:fillRect/>
          </a:stretch>
        </p:blipFill>
        <p:spPr bwMode="auto">
          <a:xfrm>
            <a:off x="609600" y="457200"/>
            <a:ext cx="7772400" cy="58293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76200"/>
            <a:ext cx="8382000" cy="1143000"/>
          </a:xfrm>
        </p:spPr>
        <p:txBody>
          <a:bodyPr>
            <a:normAutofit fontScale="90000"/>
          </a:bodyPr>
          <a:lstStyle/>
          <a:p>
            <a:r>
              <a:rPr lang="en-US" dirty="0">
                <a:solidFill>
                  <a:schemeClr val="accent6">
                    <a:lumMod val="50000"/>
                  </a:schemeClr>
                </a:solidFill>
                <a:effectLst/>
              </a:rPr>
              <a:t>Phase </a:t>
            </a:r>
            <a:r>
              <a:rPr lang="en-US" dirty="0" smtClean="0">
                <a:solidFill>
                  <a:schemeClr val="accent6">
                    <a:lumMod val="50000"/>
                  </a:schemeClr>
                </a:solidFill>
                <a:effectLst/>
              </a:rPr>
              <a:t>II </a:t>
            </a:r>
            <a:r>
              <a:rPr lang="en-US" dirty="0">
                <a:solidFill>
                  <a:schemeClr val="accent6">
                    <a:lumMod val="50000"/>
                  </a:schemeClr>
                </a:solidFill>
                <a:effectLst/>
              </a:rPr>
              <a:t>Storm Water Regulations</a:t>
            </a:r>
          </a:p>
        </p:txBody>
      </p:sp>
      <p:sp>
        <p:nvSpPr>
          <p:cNvPr id="24579" name="Text Box 3"/>
          <p:cNvSpPr txBox="1">
            <a:spLocks noChangeArrowheads="1"/>
          </p:cNvSpPr>
          <p:nvPr/>
        </p:nvSpPr>
        <p:spPr bwMode="auto">
          <a:xfrm>
            <a:off x="228600" y="2895600"/>
            <a:ext cx="8763000" cy="1384995"/>
          </a:xfrm>
          <a:prstGeom prst="rect">
            <a:avLst/>
          </a:prstGeom>
          <a:noFill/>
          <a:ln w="12700" cap="sq">
            <a:noFill/>
            <a:miter lim="800000"/>
            <a:headEnd type="none" w="sm" len="sm"/>
            <a:tailEnd type="none" w="sm" len="sm"/>
          </a:ln>
          <a:effectLst/>
        </p:spPr>
        <p:txBody>
          <a:bodyPr>
            <a:spAutoFit/>
          </a:bodyPr>
          <a:lstStyle/>
          <a:p>
            <a:pPr marL="457200" indent="-457200" eaLnBrk="1" hangingPunct="1">
              <a:spcBef>
                <a:spcPct val="0"/>
              </a:spcBef>
              <a:buClr>
                <a:schemeClr val="accent1">
                  <a:lumMod val="75000"/>
                </a:schemeClr>
              </a:buClr>
              <a:buFont typeface="Wingdings" pitchFamily="2" charset="2"/>
              <a:buChar char="Ø"/>
            </a:pPr>
            <a:r>
              <a:rPr kumimoji="0" lang="en-US" sz="2800" b="1" dirty="0" smtClean="0"/>
              <a:t>“Small” </a:t>
            </a:r>
            <a:r>
              <a:rPr kumimoji="0" lang="en-US" sz="2800" b="1" dirty="0"/>
              <a:t>municipal separate storm sewer systems (MS4s) </a:t>
            </a:r>
            <a:r>
              <a:rPr kumimoji="0" lang="en-US" sz="2800" b="1" dirty="0">
                <a:solidFill>
                  <a:schemeClr val="accent6">
                    <a:lumMod val="75000"/>
                  </a:schemeClr>
                </a:solidFill>
              </a:rPr>
              <a:t>generally serving a population of </a:t>
            </a:r>
            <a:r>
              <a:rPr kumimoji="0" lang="en-US" sz="2800" b="1" dirty="0" smtClean="0">
                <a:solidFill>
                  <a:schemeClr val="accent6">
                    <a:lumMod val="75000"/>
                  </a:schemeClr>
                </a:solidFill>
              </a:rPr>
              <a:t>10,000 </a:t>
            </a:r>
            <a:r>
              <a:rPr kumimoji="0" lang="en-US" sz="2800" b="1" dirty="0">
                <a:solidFill>
                  <a:schemeClr val="accent6">
                    <a:lumMod val="75000"/>
                  </a:schemeClr>
                </a:solidFill>
              </a:rPr>
              <a:t>or </a:t>
            </a:r>
            <a:r>
              <a:rPr kumimoji="0" lang="en-US" sz="2800" b="1" dirty="0" smtClean="0">
                <a:solidFill>
                  <a:schemeClr val="accent6">
                    <a:lumMod val="75000"/>
                  </a:schemeClr>
                </a:solidFill>
              </a:rPr>
              <a:t>more or “urbanized areas”</a:t>
            </a:r>
            <a:endParaRPr kumimoji="0" lang="en-US" sz="2400" dirty="0"/>
          </a:p>
        </p:txBody>
      </p:sp>
      <p:sp>
        <p:nvSpPr>
          <p:cNvPr id="24580" name="Text Box 4"/>
          <p:cNvSpPr txBox="1">
            <a:spLocks noChangeArrowheads="1"/>
          </p:cNvSpPr>
          <p:nvPr/>
        </p:nvSpPr>
        <p:spPr bwMode="auto">
          <a:xfrm>
            <a:off x="228600" y="1219200"/>
            <a:ext cx="8686800" cy="1384995"/>
          </a:xfrm>
          <a:prstGeom prst="rect">
            <a:avLst/>
          </a:prstGeom>
          <a:noFill/>
          <a:ln w="9525">
            <a:noFill/>
            <a:miter lim="800000"/>
            <a:headEnd/>
            <a:tailEnd/>
          </a:ln>
          <a:effectLst/>
        </p:spPr>
        <p:txBody>
          <a:bodyPr wrap="square">
            <a:spAutoFit/>
          </a:bodyPr>
          <a:lstStyle/>
          <a:p>
            <a:pPr eaLnBrk="1" hangingPunct="1">
              <a:spcBef>
                <a:spcPct val="0"/>
              </a:spcBef>
              <a:buFontTx/>
              <a:buNone/>
            </a:pPr>
            <a:r>
              <a:rPr kumimoji="0" lang="en-US" sz="2800" b="1" dirty="0">
                <a:solidFill>
                  <a:schemeClr val="accent6">
                    <a:lumMod val="50000"/>
                  </a:schemeClr>
                </a:solidFill>
              </a:rPr>
              <a:t>In </a:t>
            </a:r>
            <a:r>
              <a:rPr kumimoji="0" lang="en-US" sz="2800" b="1" dirty="0" smtClean="0">
                <a:solidFill>
                  <a:schemeClr val="accent6">
                    <a:lumMod val="50000"/>
                  </a:schemeClr>
                </a:solidFill>
              </a:rPr>
              <a:t>2003, EPA’s </a:t>
            </a:r>
            <a:r>
              <a:rPr kumimoji="0" lang="en-US" sz="2800" b="1" dirty="0" smtClean="0">
                <a:effectLst>
                  <a:outerShdw blurRad="38100" dist="38100" dir="2700000" algn="tl">
                    <a:srgbClr val="000000">
                      <a:alpha val="43137"/>
                    </a:srgbClr>
                  </a:outerShdw>
                </a:effectLst>
              </a:rPr>
              <a:t>Storm </a:t>
            </a:r>
            <a:r>
              <a:rPr kumimoji="0" lang="en-US" sz="2800" b="1" dirty="0">
                <a:effectLst>
                  <a:outerShdw blurRad="38100" dist="38100" dir="2700000" algn="tl">
                    <a:srgbClr val="000000">
                      <a:alpha val="43137"/>
                    </a:srgbClr>
                  </a:outerShdw>
                </a:effectLst>
              </a:rPr>
              <a:t>Water Phase </a:t>
            </a:r>
            <a:r>
              <a:rPr kumimoji="0" lang="en-US" sz="2800" b="1" dirty="0" smtClean="0">
                <a:effectLst>
                  <a:outerShdw blurRad="38100" dist="38100" dir="2700000" algn="tl">
                    <a:srgbClr val="000000">
                      <a:alpha val="43137"/>
                    </a:srgbClr>
                  </a:outerShdw>
                </a:effectLst>
              </a:rPr>
              <a:t>II </a:t>
            </a:r>
            <a:r>
              <a:rPr kumimoji="0" lang="en-US" sz="2800" b="1" dirty="0" smtClean="0">
                <a:solidFill>
                  <a:schemeClr val="accent6">
                    <a:lumMod val="50000"/>
                  </a:schemeClr>
                </a:solidFill>
              </a:rPr>
              <a:t>program expanded the Phase I program by addressing stormwater </a:t>
            </a:r>
            <a:r>
              <a:rPr kumimoji="0" lang="en-US" sz="2800" b="1" dirty="0">
                <a:solidFill>
                  <a:schemeClr val="accent6">
                    <a:lumMod val="50000"/>
                  </a:schemeClr>
                </a:solidFill>
              </a:rPr>
              <a:t>runoff from:</a:t>
            </a:r>
            <a:endParaRPr kumimoji="0" lang="en-US" sz="2800" dirty="0">
              <a:solidFill>
                <a:schemeClr val="accent6">
                  <a:lumMod val="50000"/>
                </a:schemeClr>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xfrm>
            <a:off x="685800" y="228600"/>
            <a:ext cx="7772400" cy="1143000"/>
          </a:xfrm>
        </p:spPr>
        <p:txBody>
          <a:bodyPr>
            <a:normAutofit fontScale="90000"/>
          </a:bodyPr>
          <a:lstStyle/>
          <a:p>
            <a:r>
              <a:rPr lang="en-US" sz="3600" dirty="0" smtClean="0">
                <a:solidFill>
                  <a:schemeClr val="accent6">
                    <a:lumMod val="50000"/>
                  </a:schemeClr>
                </a:solidFill>
                <a:effectLst>
                  <a:outerShdw blurRad="38100" dist="38100" dir="2700000" algn="tl">
                    <a:srgbClr val="000000">
                      <a:alpha val="43137"/>
                    </a:srgbClr>
                  </a:outerShdw>
                </a:effectLst>
              </a:rPr>
              <a:t>Arkansas MS4 </a:t>
            </a:r>
            <a:r>
              <a:rPr lang="en-US" sz="3600" dirty="0">
                <a:solidFill>
                  <a:schemeClr val="accent6">
                    <a:lumMod val="50000"/>
                  </a:schemeClr>
                </a:solidFill>
                <a:effectLst>
                  <a:outerShdw blurRad="38100" dist="38100" dir="2700000" algn="tl">
                    <a:srgbClr val="000000">
                      <a:alpha val="43137"/>
                    </a:srgbClr>
                  </a:outerShdw>
                </a:effectLst>
              </a:rPr>
              <a:t>Cities and Counties</a:t>
            </a:r>
            <a:r>
              <a:rPr lang="en-US" sz="4000" dirty="0"/>
              <a:t/>
            </a:r>
            <a:br>
              <a:rPr lang="en-US" sz="4000" dirty="0"/>
            </a:br>
            <a:endParaRPr lang="en-US" sz="4000" dirty="0"/>
          </a:p>
        </p:txBody>
      </p:sp>
      <p:graphicFrame>
        <p:nvGraphicFramePr>
          <p:cNvPr id="1029" name="Object 5"/>
          <p:cNvGraphicFramePr>
            <a:graphicFrameLocks noChangeAspect="1"/>
          </p:cNvGraphicFramePr>
          <p:nvPr/>
        </p:nvGraphicFramePr>
        <p:xfrm>
          <a:off x="1447800" y="952500"/>
          <a:ext cx="6392863" cy="5753100"/>
        </p:xfrm>
        <a:graphic>
          <a:graphicData uri="http://schemas.openxmlformats.org/presentationml/2006/ole">
            <p:oleObj spid="_x0000_s23554" name="CorelPhotoPaint.Image.6" r:id="rId3" imgW="6393293" imgH="5753049" progId="">
              <p:embed/>
            </p:oleObj>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76200"/>
            <a:ext cx="8382000" cy="1143000"/>
          </a:xfrm>
        </p:spPr>
        <p:txBody>
          <a:bodyPr>
            <a:normAutofit fontScale="90000"/>
          </a:bodyPr>
          <a:lstStyle/>
          <a:p>
            <a:r>
              <a:rPr lang="en-US" dirty="0">
                <a:solidFill>
                  <a:schemeClr val="accent6">
                    <a:lumMod val="50000"/>
                  </a:schemeClr>
                </a:solidFill>
                <a:effectLst/>
              </a:rPr>
              <a:t>Phase </a:t>
            </a:r>
            <a:r>
              <a:rPr lang="en-US" dirty="0" smtClean="0">
                <a:solidFill>
                  <a:schemeClr val="accent6">
                    <a:lumMod val="50000"/>
                  </a:schemeClr>
                </a:solidFill>
                <a:effectLst/>
              </a:rPr>
              <a:t>II </a:t>
            </a:r>
            <a:r>
              <a:rPr lang="en-US" dirty="0">
                <a:solidFill>
                  <a:schemeClr val="accent6">
                    <a:lumMod val="50000"/>
                  </a:schemeClr>
                </a:solidFill>
                <a:effectLst/>
              </a:rPr>
              <a:t>Storm Water Regulations</a:t>
            </a:r>
          </a:p>
        </p:txBody>
      </p:sp>
      <p:sp>
        <p:nvSpPr>
          <p:cNvPr id="24579" name="Text Box 3"/>
          <p:cNvSpPr txBox="1">
            <a:spLocks noChangeArrowheads="1"/>
          </p:cNvSpPr>
          <p:nvPr/>
        </p:nvSpPr>
        <p:spPr bwMode="auto">
          <a:xfrm>
            <a:off x="228600" y="2895600"/>
            <a:ext cx="8763000" cy="3046988"/>
          </a:xfrm>
          <a:prstGeom prst="rect">
            <a:avLst/>
          </a:prstGeom>
          <a:noFill/>
          <a:ln w="12700" cap="sq">
            <a:noFill/>
            <a:miter lim="800000"/>
            <a:headEnd type="none" w="sm" len="sm"/>
            <a:tailEnd type="none" w="sm" len="sm"/>
          </a:ln>
          <a:effectLst/>
        </p:spPr>
        <p:txBody>
          <a:bodyPr>
            <a:spAutoFit/>
          </a:bodyPr>
          <a:lstStyle/>
          <a:p>
            <a:pPr marL="457200" indent="-457200" eaLnBrk="1" hangingPunct="1">
              <a:spcBef>
                <a:spcPct val="0"/>
              </a:spcBef>
              <a:buClr>
                <a:schemeClr val="accent1">
                  <a:lumMod val="75000"/>
                </a:schemeClr>
              </a:buClr>
              <a:buFont typeface="Wingdings" pitchFamily="2" charset="2"/>
              <a:buChar char="Ø"/>
            </a:pPr>
            <a:r>
              <a:rPr kumimoji="0" lang="en-US" sz="2800" b="1" dirty="0" smtClean="0">
                <a:solidFill>
                  <a:schemeClr val="tx1">
                    <a:lumMod val="65000"/>
                    <a:lumOff val="35000"/>
                  </a:schemeClr>
                </a:solidFill>
              </a:rPr>
              <a:t>“Small” </a:t>
            </a:r>
            <a:r>
              <a:rPr kumimoji="0" lang="en-US" sz="2800" b="1" dirty="0">
                <a:solidFill>
                  <a:schemeClr val="tx1">
                    <a:lumMod val="65000"/>
                    <a:lumOff val="35000"/>
                  </a:schemeClr>
                </a:solidFill>
              </a:rPr>
              <a:t>municipal separate storm sewer systems (MS4s) generally serving a population of </a:t>
            </a:r>
            <a:r>
              <a:rPr kumimoji="0" lang="en-US" sz="2800" b="1" dirty="0" smtClean="0">
                <a:solidFill>
                  <a:schemeClr val="tx1">
                    <a:lumMod val="65000"/>
                    <a:lumOff val="35000"/>
                  </a:schemeClr>
                </a:solidFill>
              </a:rPr>
              <a:t>10,000 </a:t>
            </a:r>
            <a:r>
              <a:rPr kumimoji="0" lang="en-US" sz="2800" b="1" dirty="0">
                <a:solidFill>
                  <a:schemeClr val="tx1">
                    <a:lumMod val="65000"/>
                    <a:lumOff val="35000"/>
                  </a:schemeClr>
                </a:solidFill>
              </a:rPr>
              <a:t>or </a:t>
            </a:r>
            <a:r>
              <a:rPr kumimoji="0" lang="en-US" sz="2800" b="1" dirty="0" smtClean="0">
                <a:solidFill>
                  <a:schemeClr val="tx1">
                    <a:lumMod val="65000"/>
                    <a:lumOff val="35000"/>
                  </a:schemeClr>
                </a:solidFill>
              </a:rPr>
              <a:t>more or “urbanized areas”</a:t>
            </a:r>
            <a:endParaRPr kumimoji="0" lang="en-US" sz="2800" b="1" dirty="0">
              <a:solidFill>
                <a:schemeClr val="tx1">
                  <a:lumMod val="65000"/>
                  <a:lumOff val="35000"/>
                </a:schemeClr>
              </a:solidFill>
            </a:endParaRPr>
          </a:p>
          <a:p>
            <a:pPr marL="457200" indent="-457200" eaLnBrk="1" hangingPunct="1">
              <a:spcBef>
                <a:spcPct val="0"/>
              </a:spcBef>
              <a:buClr>
                <a:schemeClr val="accent1">
                  <a:lumMod val="75000"/>
                </a:schemeClr>
              </a:buClr>
              <a:buFont typeface="Wingdings" pitchFamily="2" charset="2"/>
              <a:buChar char="Ø"/>
            </a:pPr>
            <a:endParaRPr kumimoji="0" lang="en-US" sz="2800" b="1" dirty="0">
              <a:solidFill>
                <a:schemeClr val="accent6">
                  <a:lumMod val="75000"/>
                </a:schemeClr>
              </a:solidFill>
            </a:endParaRPr>
          </a:p>
          <a:p>
            <a:pPr marL="457200" indent="-457200" eaLnBrk="1" hangingPunct="1">
              <a:spcBef>
                <a:spcPct val="0"/>
              </a:spcBef>
              <a:buClr>
                <a:schemeClr val="accent1">
                  <a:lumMod val="75000"/>
                </a:schemeClr>
              </a:buClr>
              <a:buFont typeface="Wingdings" pitchFamily="2" charset="2"/>
              <a:buChar char="Ø"/>
            </a:pPr>
            <a:r>
              <a:rPr kumimoji="0" lang="en-US" sz="2800" b="1" dirty="0"/>
              <a:t>Construction activity disturbing </a:t>
            </a:r>
            <a:r>
              <a:rPr kumimoji="0" lang="en-US" sz="2800" b="1" dirty="0" smtClean="0"/>
              <a:t>1-5 acres </a:t>
            </a:r>
            <a:r>
              <a:rPr kumimoji="0" lang="en-US" sz="2800" b="1" dirty="0">
                <a:solidFill>
                  <a:schemeClr val="accent6">
                    <a:lumMod val="75000"/>
                  </a:schemeClr>
                </a:solidFill>
              </a:rPr>
              <a:t>of land or greater</a:t>
            </a:r>
          </a:p>
          <a:p>
            <a:pPr marL="457200" indent="-457200" eaLnBrk="1" hangingPunct="1">
              <a:spcBef>
                <a:spcPct val="0"/>
              </a:spcBef>
              <a:buClr>
                <a:srgbClr val="99CCFF"/>
              </a:buClr>
              <a:buFont typeface="Wingdings" pitchFamily="2" charset="2"/>
              <a:buChar char="Ø"/>
            </a:pPr>
            <a:endParaRPr kumimoji="0" lang="en-US" sz="2400" dirty="0"/>
          </a:p>
        </p:txBody>
      </p:sp>
      <p:sp>
        <p:nvSpPr>
          <p:cNvPr id="24580" name="Text Box 4"/>
          <p:cNvSpPr txBox="1">
            <a:spLocks noChangeArrowheads="1"/>
          </p:cNvSpPr>
          <p:nvPr/>
        </p:nvSpPr>
        <p:spPr bwMode="auto">
          <a:xfrm>
            <a:off x="228600" y="1219200"/>
            <a:ext cx="8686800" cy="1384995"/>
          </a:xfrm>
          <a:prstGeom prst="rect">
            <a:avLst/>
          </a:prstGeom>
          <a:noFill/>
          <a:ln w="9525">
            <a:noFill/>
            <a:miter lim="800000"/>
            <a:headEnd/>
            <a:tailEnd/>
          </a:ln>
          <a:effectLst/>
        </p:spPr>
        <p:txBody>
          <a:bodyPr wrap="square">
            <a:spAutoFit/>
          </a:bodyPr>
          <a:lstStyle/>
          <a:p>
            <a:pPr eaLnBrk="1" hangingPunct="1">
              <a:spcBef>
                <a:spcPct val="0"/>
              </a:spcBef>
              <a:buFontTx/>
              <a:buNone/>
            </a:pPr>
            <a:r>
              <a:rPr kumimoji="0" lang="en-US" sz="2800" b="1" dirty="0">
                <a:solidFill>
                  <a:schemeClr val="accent6">
                    <a:lumMod val="50000"/>
                  </a:schemeClr>
                </a:solidFill>
              </a:rPr>
              <a:t>In </a:t>
            </a:r>
            <a:r>
              <a:rPr kumimoji="0" lang="en-US" sz="2800" b="1" dirty="0" smtClean="0">
                <a:solidFill>
                  <a:schemeClr val="accent6">
                    <a:lumMod val="50000"/>
                  </a:schemeClr>
                </a:solidFill>
              </a:rPr>
              <a:t>2003, EPA’s </a:t>
            </a:r>
            <a:r>
              <a:rPr kumimoji="0" lang="en-US" sz="2800" b="1" dirty="0" smtClean="0">
                <a:effectLst>
                  <a:outerShdw blurRad="38100" dist="38100" dir="2700000" algn="tl">
                    <a:srgbClr val="000000">
                      <a:alpha val="43137"/>
                    </a:srgbClr>
                  </a:outerShdw>
                </a:effectLst>
              </a:rPr>
              <a:t>Storm </a:t>
            </a:r>
            <a:r>
              <a:rPr kumimoji="0" lang="en-US" sz="2800" b="1" dirty="0">
                <a:effectLst>
                  <a:outerShdw blurRad="38100" dist="38100" dir="2700000" algn="tl">
                    <a:srgbClr val="000000">
                      <a:alpha val="43137"/>
                    </a:srgbClr>
                  </a:outerShdw>
                </a:effectLst>
              </a:rPr>
              <a:t>Water Phase </a:t>
            </a:r>
            <a:r>
              <a:rPr kumimoji="0" lang="en-US" sz="2800" b="1" dirty="0" smtClean="0">
                <a:effectLst>
                  <a:outerShdw blurRad="38100" dist="38100" dir="2700000" algn="tl">
                    <a:srgbClr val="000000">
                      <a:alpha val="43137"/>
                    </a:srgbClr>
                  </a:outerShdw>
                </a:effectLst>
              </a:rPr>
              <a:t>II </a:t>
            </a:r>
            <a:r>
              <a:rPr kumimoji="0" lang="en-US" sz="2800" b="1" dirty="0" smtClean="0">
                <a:solidFill>
                  <a:schemeClr val="accent6">
                    <a:lumMod val="50000"/>
                  </a:schemeClr>
                </a:solidFill>
              </a:rPr>
              <a:t>program expanded the Phase I program by addressing stormwater </a:t>
            </a:r>
            <a:r>
              <a:rPr kumimoji="0" lang="en-US" sz="2800" b="1" dirty="0">
                <a:solidFill>
                  <a:schemeClr val="accent6">
                    <a:lumMod val="50000"/>
                  </a:schemeClr>
                </a:solidFill>
              </a:rPr>
              <a:t>runoff from:</a:t>
            </a:r>
            <a:endParaRPr kumimoji="0" lang="en-US" sz="2800" dirty="0">
              <a:solidFill>
                <a:schemeClr val="accent6">
                  <a:lumMod val="50000"/>
                </a:schemeClr>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762000"/>
          </a:xfrm>
        </p:spPr>
        <p:txBody>
          <a:bodyPr>
            <a:normAutofit/>
          </a:bodyPr>
          <a:lstStyle/>
          <a:p>
            <a:r>
              <a:rPr sz="4000" smtClean="0"/>
              <a:t>Linear Construction Projects</a:t>
            </a:r>
            <a:endParaRPr lang="en-US" sz="4000" dirty="0"/>
          </a:p>
        </p:txBody>
      </p:sp>
      <p:pic>
        <p:nvPicPr>
          <p:cNvPr id="4" name="Content Placeholder 3" descr="gas_ditch_4h9y.jpg"/>
          <p:cNvPicPr>
            <a:picLocks noGrp="1" noChangeAspect="1"/>
          </p:cNvPicPr>
          <p:nvPr>
            <p:ph idx="1"/>
          </p:nvPr>
        </p:nvPicPr>
        <p:blipFill>
          <a:blip r:embed="rId2" cstate="print"/>
          <a:stretch>
            <a:fillRect/>
          </a:stretch>
        </p:blipFill>
        <p:spPr>
          <a:xfrm>
            <a:off x="685800" y="1143000"/>
            <a:ext cx="7543800" cy="532813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23" name="Picture 11" descr="h20sampl"/>
          <p:cNvPicPr>
            <a:picLocks noChangeAspect="1" noChangeArrowheads="1"/>
          </p:cNvPicPr>
          <p:nvPr/>
        </p:nvPicPr>
        <p:blipFill>
          <a:blip r:embed="rId3" cstate="print"/>
          <a:srcRect/>
          <a:stretch>
            <a:fillRect/>
          </a:stretch>
        </p:blipFill>
        <p:spPr bwMode="auto">
          <a:xfrm>
            <a:off x="228600" y="1295400"/>
            <a:ext cx="2362200" cy="3568792"/>
          </a:xfrm>
          <a:prstGeom prst="rect">
            <a:avLst/>
          </a:prstGeom>
          <a:ln>
            <a:noFill/>
          </a:ln>
          <a:effectLst>
            <a:softEdge rad="112500"/>
          </a:effectLst>
        </p:spPr>
      </p:pic>
      <p:sp>
        <p:nvSpPr>
          <p:cNvPr id="13314" name="Rectangle 2"/>
          <p:cNvSpPr>
            <a:spLocks noGrp="1" noChangeArrowheads="1"/>
          </p:cNvSpPr>
          <p:nvPr>
            <p:ph type="title"/>
          </p:nvPr>
        </p:nvSpPr>
        <p:spPr>
          <a:xfrm>
            <a:off x="914400" y="228600"/>
            <a:ext cx="7772400" cy="838200"/>
          </a:xfrm>
        </p:spPr>
        <p:txBody>
          <a:bodyPr/>
          <a:lstStyle/>
          <a:p>
            <a:r>
              <a:rPr lang="en-US" sz="4000" dirty="0"/>
              <a:t>Regulatory Authority Hierarchy</a:t>
            </a:r>
          </a:p>
        </p:txBody>
      </p:sp>
      <p:grpSp>
        <p:nvGrpSpPr>
          <p:cNvPr id="2" name="Group 12"/>
          <p:cNvGrpSpPr>
            <a:grpSpLocks/>
          </p:cNvGrpSpPr>
          <p:nvPr/>
        </p:nvGrpSpPr>
        <p:grpSpPr bwMode="auto">
          <a:xfrm>
            <a:off x="2009775" y="1530350"/>
            <a:ext cx="6524625" cy="5022850"/>
            <a:chOff x="901" y="1056"/>
            <a:chExt cx="4110" cy="3164"/>
          </a:xfrm>
        </p:grpSpPr>
        <p:sp>
          <p:nvSpPr>
            <p:cNvPr id="13316" name="Text Box 4"/>
            <p:cNvSpPr txBox="1">
              <a:spLocks noChangeArrowheads="1"/>
            </p:cNvSpPr>
            <p:nvPr/>
          </p:nvSpPr>
          <p:spPr bwMode="auto">
            <a:xfrm>
              <a:off x="2160" y="1056"/>
              <a:ext cx="1508" cy="524"/>
            </a:xfrm>
            <a:prstGeom prst="rect">
              <a:avLst/>
            </a:prstGeom>
            <a:solidFill>
              <a:srgbClr val="E7F6FF"/>
            </a:solidFill>
            <a:ln w="9525">
              <a:solidFill>
                <a:schemeClr val="accent6">
                  <a:lumMod val="50000"/>
                </a:schemeClr>
              </a:solidFill>
              <a:miter lim="800000"/>
              <a:headEnd/>
              <a:tailEnd/>
            </a:ln>
            <a:effectLst>
              <a:outerShdw blurRad="50800" dist="38100" dir="5400000" algn="t" rotWithShape="0">
                <a:prstClr val="black">
                  <a:alpha val="40000"/>
                </a:prstClr>
              </a:outerShdw>
            </a:effectLst>
          </p:spPr>
          <p:txBody>
            <a:bodyPr wrap="none">
              <a:spAutoFit/>
            </a:bodyPr>
            <a:lstStyle/>
            <a:p>
              <a:pPr algn="ctr">
                <a:spcBef>
                  <a:spcPct val="0"/>
                </a:spcBef>
                <a:buFontTx/>
                <a:buNone/>
              </a:pPr>
              <a:r>
                <a:rPr kumimoji="0" lang="en-US" sz="2400" b="1" dirty="0"/>
                <a:t>Clean Water Act</a:t>
              </a:r>
            </a:p>
            <a:p>
              <a:pPr algn="ctr">
                <a:spcBef>
                  <a:spcPct val="0"/>
                </a:spcBef>
                <a:buFontTx/>
                <a:buNone/>
              </a:pPr>
              <a:r>
                <a:rPr kumimoji="0" lang="en-US" sz="2400" dirty="0"/>
                <a:t>(Congress)</a:t>
              </a:r>
            </a:p>
          </p:txBody>
        </p:sp>
        <p:sp>
          <p:nvSpPr>
            <p:cNvPr id="13317" name="Text Box 5"/>
            <p:cNvSpPr txBox="1">
              <a:spLocks noChangeArrowheads="1"/>
            </p:cNvSpPr>
            <p:nvPr/>
          </p:nvSpPr>
          <p:spPr bwMode="auto">
            <a:xfrm>
              <a:off x="1632" y="1872"/>
              <a:ext cx="2452" cy="524"/>
            </a:xfrm>
            <a:prstGeom prst="rect">
              <a:avLst/>
            </a:prstGeom>
            <a:solidFill>
              <a:srgbClr val="E7F6FF"/>
            </a:solidFill>
            <a:ln w="3175">
              <a:solidFill>
                <a:schemeClr val="tx1"/>
              </a:solidFill>
              <a:miter lim="800000"/>
              <a:headEnd/>
              <a:tailEnd/>
            </a:ln>
            <a:effectLst>
              <a:outerShdw blurRad="50800" dist="38100" dir="5400000" algn="t" rotWithShape="0">
                <a:prstClr val="black">
                  <a:alpha val="40000"/>
                </a:prstClr>
              </a:outerShdw>
            </a:effectLst>
          </p:spPr>
          <p:txBody>
            <a:bodyPr wrap="none">
              <a:spAutoFit/>
            </a:bodyPr>
            <a:lstStyle/>
            <a:p>
              <a:pPr algn="ctr">
                <a:spcBef>
                  <a:spcPct val="0"/>
                </a:spcBef>
                <a:buFontTx/>
                <a:buNone/>
              </a:pPr>
              <a:r>
                <a:rPr kumimoji="0" lang="en-US" sz="2400" b="1" dirty="0">
                  <a:solidFill>
                    <a:schemeClr val="accent6">
                      <a:lumMod val="50000"/>
                    </a:schemeClr>
                  </a:solidFill>
                </a:rPr>
                <a:t>Code of Federal Regulations</a:t>
              </a:r>
            </a:p>
            <a:p>
              <a:pPr algn="ctr">
                <a:spcBef>
                  <a:spcPct val="0"/>
                </a:spcBef>
                <a:buFontTx/>
                <a:buNone/>
              </a:pPr>
              <a:r>
                <a:rPr kumimoji="0" lang="en-US" sz="2400" dirty="0">
                  <a:solidFill>
                    <a:schemeClr val="accent6">
                      <a:lumMod val="50000"/>
                    </a:schemeClr>
                  </a:solidFill>
                </a:rPr>
                <a:t>(EPA)</a:t>
              </a:r>
            </a:p>
          </p:txBody>
        </p:sp>
        <p:sp>
          <p:nvSpPr>
            <p:cNvPr id="13318" name="Text Box 6"/>
            <p:cNvSpPr txBox="1">
              <a:spLocks noChangeArrowheads="1"/>
            </p:cNvSpPr>
            <p:nvPr/>
          </p:nvSpPr>
          <p:spPr bwMode="auto">
            <a:xfrm>
              <a:off x="901" y="2784"/>
              <a:ext cx="4110" cy="523"/>
            </a:xfrm>
            <a:prstGeom prst="rect">
              <a:avLst/>
            </a:prstGeom>
            <a:solidFill>
              <a:schemeClr val="bg1"/>
            </a:solidFill>
            <a:ln w="3175">
              <a:solidFill>
                <a:schemeClr val="tx1"/>
              </a:solidFill>
              <a:miter lim="800000"/>
              <a:headEnd/>
              <a:tailEnd/>
            </a:ln>
            <a:effectLst>
              <a:outerShdw blurRad="50800" dist="38100" dir="5400000" algn="t" rotWithShape="0">
                <a:prstClr val="black">
                  <a:alpha val="40000"/>
                </a:prstClr>
              </a:outerShdw>
            </a:effectLst>
          </p:spPr>
          <p:txBody>
            <a:bodyPr wrap="none">
              <a:spAutoFit/>
            </a:bodyPr>
            <a:lstStyle/>
            <a:p>
              <a:pPr algn="ctr">
                <a:spcBef>
                  <a:spcPct val="0"/>
                </a:spcBef>
                <a:buFontTx/>
                <a:buNone/>
              </a:pPr>
              <a:r>
                <a:rPr kumimoji="0" lang="en-US" sz="2400" b="1" dirty="0">
                  <a:solidFill>
                    <a:schemeClr val="accent6">
                      <a:lumMod val="50000"/>
                    </a:schemeClr>
                  </a:solidFill>
                </a:rPr>
                <a:t>NPDES Permits</a:t>
              </a:r>
            </a:p>
            <a:p>
              <a:pPr algn="ctr">
                <a:spcBef>
                  <a:spcPct val="0"/>
                </a:spcBef>
                <a:buFontTx/>
                <a:buNone/>
              </a:pPr>
              <a:r>
                <a:rPr kumimoji="0" lang="en-US" sz="2400" dirty="0">
                  <a:solidFill>
                    <a:schemeClr val="accent6">
                      <a:lumMod val="50000"/>
                    </a:schemeClr>
                  </a:solidFill>
                </a:rPr>
                <a:t>(Arkansas Department of Environmental Quality)</a:t>
              </a:r>
            </a:p>
          </p:txBody>
        </p:sp>
        <p:sp>
          <p:nvSpPr>
            <p:cNvPr id="13319" name="Text Box 7"/>
            <p:cNvSpPr txBox="1">
              <a:spLocks noChangeArrowheads="1"/>
            </p:cNvSpPr>
            <p:nvPr/>
          </p:nvSpPr>
          <p:spPr bwMode="auto">
            <a:xfrm>
              <a:off x="1968" y="3696"/>
              <a:ext cx="1817" cy="524"/>
            </a:xfrm>
            <a:prstGeom prst="rect">
              <a:avLst/>
            </a:prstGeom>
            <a:solidFill>
              <a:srgbClr val="FFFFCC"/>
            </a:solidFill>
            <a:ln w="3175">
              <a:solidFill>
                <a:schemeClr val="tx1"/>
              </a:solidFill>
              <a:miter lim="800000"/>
              <a:headEnd/>
              <a:tailEnd/>
            </a:ln>
            <a:effectLst>
              <a:outerShdw blurRad="50800" dist="38100" dir="5400000" algn="t" rotWithShape="0">
                <a:prstClr val="black">
                  <a:alpha val="40000"/>
                </a:prstClr>
              </a:outerShdw>
            </a:effectLst>
          </p:spPr>
          <p:txBody>
            <a:bodyPr wrap="none">
              <a:spAutoFit/>
            </a:bodyPr>
            <a:lstStyle/>
            <a:p>
              <a:pPr algn="ctr">
                <a:spcBef>
                  <a:spcPct val="0"/>
                </a:spcBef>
                <a:buFontTx/>
                <a:buNone/>
              </a:pPr>
              <a:r>
                <a:rPr kumimoji="0" lang="en-US" sz="2400" b="1" dirty="0">
                  <a:solidFill>
                    <a:schemeClr val="accent6">
                      <a:lumMod val="50000"/>
                    </a:schemeClr>
                  </a:solidFill>
                </a:rPr>
                <a:t>Policy and Guidance</a:t>
              </a:r>
            </a:p>
            <a:p>
              <a:pPr algn="ctr">
                <a:spcBef>
                  <a:spcPct val="0"/>
                </a:spcBef>
                <a:buFontTx/>
                <a:buNone/>
              </a:pPr>
              <a:r>
                <a:rPr kumimoji="0" lang="en-US" sz="2400" dirty="0">
                  <a:solidFill>
                    <a:schemeClr val="accent6">
                      <a:lumMod val="50000"/>
                    </a:schemeClr>
                  </a:solidFill>
                </a:rPr>
                <a:t>(local ordinances)</a:t>
              </a:r>
            </a:p>
          </p:txBody>
        </p:sp>
        <p:sp>
          <p:nvSpPr>
            <p:cNvPr id="13320" name="Line 8"/>
            <p:cNvSpPr>
              <a:spLocks noChangeShapeType="1"/>
            </p:cNvSpPr>
            <p:nvPr/>
          </p:nvSpPr>
          <p:spPr bwMode="auto">
            <a:xfrm>
              <a:off x="2880" y="1584"/>
              <a:ext cx="0" cy="288"/>
            </a:xfrm>
            <a:prstGeom prst="line">
              <a:avLst/>
            </a:prstGeom>
            <a:noFill/>
            <a:ln w="44450">
              <a:solidFill>
                <a:schemeClr val="tx1"/>
              </a:solidFill>
              <a:round/>
              <a:headEnd/>
              <a:tailEnd/>
            </a:ln>
            <a:effectLst/>
          </p:spPr>
          <p:txBody>
            <a:bodyPr/>
            <a:lstStyle/>
            <a:p>
              <a:endParaRPr lang="en-US"/>
            </a:p>
          </p:txBody>
        </p:sp>
        <p:sp>
          <p:nvSpPr>
            <p:cNvPr id="13321" name="Line 9"/>
            <p:cNvSpPr>
              <a:spLocks noChangeShapeType="1"/>
            </p:cNvSpPr>
            <p:nvPr/>
          </p:nvSpPr>
          <p:spPr bwMode="auto">
            <a:xfrm flipV="1">
              <a:off x="2880" y="2400"/>
              <a:ext cx="0" cy="384"/>
            </a:xfrm>
            <a:prstGeom prst="line">
              <a:avLst/>
            </a:prstGeom>
            <a:noFill/>
            <a:ln w="44450">
              <a:solidFill>
                <a:schemeClr val="tx1"/>
              </a:solidFill>
              <a:round/>
              <a:headEnd/>
              <a:tailEnd/>
            </a:ln>
            <a:effectLst/>
          </p:spPr>
          <p:txBody>
            <a:bodyPr/>
            <a:lstStyle/>
            <a:p>
              <a:endParaRPr lang="en-US"/>
            </a:p>
          </p:txBody>
        </p:sp>
        <p:sp>
          <p:nvSpPr>
            <p:cNvPr id="13322" name="Line 10"/>
            <p:cNvSpPr>
              <a:spLocks noChangeShapeType="1"/>
            </p:cNvSpPr>
            <p:nvPr/>
          </p:nvSpPr>
          <p:spPr bwMode="auto">
            <a:xfrm flipV="1">
              <a:off x="2880" y="3312"/>
              <a:ext cx="0" cy="384"/>
            </a:xfrm>
            <a:prstGeom prst="line">
              <a:avLst/>
            </a:prstGeom>
            <a:noFill/>
            <a:ln w="44450">
              <a:solidFill>
                <a:schemeClr val="tx1"/>
              </a:solidFill>
              <a:round/>
              <a:headEnd/>
              <a:tailEn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914400" y="914400"/>
            <a:ext cx="7772400" cy="1143000"/>
          </a:xfrm>
        </p:spPr>
        <p:txBody>
          <a:bodyPr/>
          <a:lstStyle/>
          <a:p>
            <a:pPr algn="l" fontAlgn="auto">
              <a:spcBef>
                <a:spcPts val="0"/>
              </a:spcBef>
              <a:spcAft>
                <a:spcPts val="0"/>
              </a:spcAft>
              <a:defRPr/>
            </a:pPr>
            <a:r>
              <a:rPr sz="3600" dirty="0" smtClean="0">
                <a:solidFill>
                  <a:schemeClr val="accent6">
                    <a:lumMod val="50000"/>
                  </a:schemeClr>
                </a:solidFill>
                <a:effectLst/>
              </a:rPr>
              <a:t>Remind me again…</a:t>
            </a:r>
          </a:p>
        </p:txBody>
      </p:sp>
      <p:sp>
        <p:nvSpPr>
          <p:cNvPr id="21507" name="Text Box 3"/>
          <p:cNvSpPr txBox="1">
            <a:spLocks noChangeArrowheads="1"/>
          </p:cNvSpPr>
          <p:nvPr/>
        </p:nvSpPr>
        <p:spPr bwMode="auto">
          <a:xfrm>
            <a:off x="1485900" y="2438400"/>
            <a:ext cx="6021388" cy="1754188"/>
          </a:xfrm>
          <a:prstGeom prst="rect">
            <a:avLst/>
          </a:prstGeom>
          <a:noFill/>
          <a:ln w="9525">
            <a:noFill/>
            <a:miter lim="800000"/>
            <a:headEnd/>
            <a:tailEnd/>
          </a:ln>
        </p:spPr>
        <p:txBody>
          <a:bodyPr wrap="none">
            <a:spAutoFit/>
          </a:bodyPr>
          <a:lstStyle/>
          <a:p>
            <a:pPr algn="ctr">
              <a:defRPr/>
            </a:pPr>
            <a:r>
              <a:rPr kumimoji="1" lang="en-US" sz="5400" b="1" i="1" dirty="0">
                <a:solidFill>
                  <a:schemeClr val="accent6">
                    <a:lumMod val="75000"/>
                  </a:schemeClr>
                </a:solidFill>
                <a:effectLst>
                  <a:outerShdw blurRad="38100" dist="38100" dir="2700000" algn="tl">
                    <a:srgbClr val="000000">
                      <a:alpha val="43137"/>
                    </a:srgbClr>
                  </a:outerShdw>
                </a:effectLst>
                <a:latin typeface="+mn-lt"/>
              </a:rPr>
              <a:t>What does this have</a:t>
            </a:r>
          </a:p>
          <a:p>
            <a:pPr algn="ctr">
              <a:defRPr/>
            </a:pPr>
            <a:r>
              <a:rPr kumimoji="1" lang="en-US" sz="5400" b="1" i="1" dirty="0">
                <a:solidFill>
                  <a:schemeClr val="accent6">
                    <a:lumMod val="75000"/>
                  </a:schemeClr>
                </a:solidFill>
                <a:effectLst>
                  <a:outerShdw blurRad="38100" dist="38100" dir="2700000" algn="tl">
                    <a:srgbClr val="000000">
                      <a:alpha val="43137"/>
                    </a:srgbClr>
                  </a:outerShdw>
                </a:effectLst>
                <a:latin typeface="+mn-lt"/>
              </a:rPr>
              <a:t>to do with </a:t>
            </a:r>
            <a:r>
              <a:rPr kumimoji="1" lang="en-US" sz="5400" b="1" i="1" u="sng" dirty="0">
                <a:solidFill>
                  <a:schemeClr val="accent6">
                    <a:lumMod val="75000"/>
                  </a:schemeClr>
                </a:solidFill>
                <a:effectLst>
                  <a:outerShdw blurRad="38100" dist="38100" dir="2700000" algn="tl">
                    <a:srgbClr val="000000">
                      <a:alpha val="43137"/>
                    </a:srgbClr>
                  </a:outerShdw>
                </a:effectLst>
                <a:latin typeface="+mn-lt"/>
              </a:rPr>
              <a:t>me</a:t>
            </a:r>
            <a:r>
              <a:rPr kumimoji="1" lang="en-US" sz="5400" b="1" i="1" dirty="0">
                <a:solidFill>
                  <a:schemeClr val="accent6">
                    <a:lumMod val="75000"/>
                  </a:schemeClr>
                </a:solidFill>
                <a:effectLst>
                  <a:outerShdw blurRad="38100" dist="38100" dir="2700000" algn="tl">
                    <a:srgbClr val="000000">
                      <a:alpha val="43137"/>
                    </a:srgbClr>
                  </a:outerShdw>
                </a:effectLst>
                <a:latin typeface="+mn-lt"/>
              </a:rPr>
              <a:t>?!?</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314325" y="762000"/>
            <a:ext cx="8524875" cy="1200329"/>
          </a:xfrm>
          <a:prstGeom prst="rect">
            <a:avLst/>
          </a:prstGeom>
          <a:solidFill>
            <a:schemeClr val="bg1"/>
          </a:solidFill>
          <a:ln w="9525">
            <a:solidFill>
              <a:schemeClr val="bg2"/>
            </a:solidFill>
            <a:miter lim="800000"/>
            <a:headEnd/>
            <a:tailEnd/>
          </a:ln>
          <a:effectLst>
            <a:outerShdw blurRad="63500" sx="102000" sy="102000" algn="ctr" rotWithShape="0">
              <a:prstClr val="black">
                <a:alpha val="40000"/>
              </a:prstClr>
            </a:outerShdw>
          </a:effectLst>
        </p:spPr>
        <p:txBody>
          <a:bodyPr>
            <a:spAutoFit/>
          </a:bodyPr>
          <a:lstStyle/>
          <a:p>
            <a:pPr algn="ctr">
              <a:defRPr/>
            </a:pPr>
            <a:r>
              <a:rPr lang="en-US" sz="3600" b="1" i="1" dirty="0">
                <a:solidFill>
                  <a:schemeClr val="accent6">
                    <a:lumMod val="75000"/>
                  </a:schemeClr>
                </a:solidFill>
                <a:latin typeface="+mj-lt"/>
              </a:rPr>
              <a:t>You are a member of a community that</a:t>
            </a:r>
          </a:p>
          <a:p>
            <a:pPr algn="ctr">
              <a:defRPr/>
            </a:pPr>
            <a:r>
              <a:rPr lang="en-US" sz="3600" b="1" i="1" dirty="0">
                <a:solidFill>
                  <a:schemeClr val="accent6">
                    <a:lumMod val="75000"/>
                  </a:schemeClr>
                </a:solidFill>
                <a:latin typeface="+mj-lt"/>
              </a:rPr>
              <a:t>depends on shared water resources</a:t>
            </a:r>
          </a:p>
        </p:txBody>
      </p:sp>
      <p:pic>
        <p:nvPicPr>
          <p:cNvPr id="18435" name="Picture 3" descr="Beaverpix"/>
          <p:cNvPicPr>
            <a:picLocks noChangeAspect="1" noChangeArrowheads="1"/>
          </p:cNvPicPr>
          <p:nvPr/>
        </p:nvPicPr>
        <p:blipFill>
          <a:blip r:embed="rId2" cstate="print"/>
          <a:stretch>
            <a:fillRect/>
          </a:stretch>
        </p:blipFill>
        <p:spPr bwMode="auto">
          <a:xfrm>
            <a:off x="2128308" y="2514600"/>
            <a:ext cx="5115984" cy="3836988"/>
          </a:xfrm>
          <a:prstGeom prst="rect">
            <a:avLst/>
          </a:prstGeom>
          <a:ln>
            <a:noFill/>
          </a:ln>
          <a:effectLst>
            <a:outerShdw blurRad="292100" dist="139700" dir="2700000" algn="tl" rotWithShape="0">
              <a:srgbClr val="333333">
                <a:alpha val="65000"/>
              </a:srgbClr>
            </a:outerShdw>
          </a:effectLst>
        </p:spPr>
      </p:pic>
      <p:sp>
        <p:nvSpPr>
          <p:cNvPr id="18436" name="TextBox 3"/>
          <p:cNvSpPr txBox="1">
            <a:spLocks noChangeArrowheads="1"/>
          </p:cNvSpPr>
          <p:nvPr/>
        </p:nvSpPr>
        <p:spPr bwMode="auto">
          <a:xfrm>
            <a:off x="4554508" y="2510135"/>
            <a:ext cx="2760692" cy="461665"/>
          </a:xfrm>
          <a:prstGeom prst="rect">
            <a:avLst/>
          </a:prstGeom>
          <a:noFill/>
          <a:ln w="9525">
            <a:noFill/>
            <a:miter lim="800000"/>
            <a:headEnd/>
            <a:tailEnd/>
          </a:ln>
        </p:spPr>
        <p:txBody>
          <a:bodyPr wrap="none">
            <a:spAutoFit/>
          </a:bodyPr>
          <a:lstStyle/>
          <a:p>
            <a:r>
              <a:rPr lang="en-US" sz="2400" i="1" dirty="0" smtClean="0">
                <a:latin typeface="Arial Narrow" pitchFamily="34" charset="0"/>
              </a:rPr>
              <a:t>Craighead Forest Lake</a:t>
            </a:r>
            <a:endParaRPr lang="en-US" sz="2400" i="1" dirty="0">
              <a:latin typeface="Arial Narrow"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381000" y="2971800"/>
            <a:ext cx="5103813" cy="3108543"/>
          </a:xfrm>
          <a:prstGeom prst="rect">
            <a:avLst/>
          </a:prstGeom>
          <a:noFill/>
          <a:ln w="12700" cap="sq">
            <a:noFill/>
            <a:miter lim="800000"/>
            <a:headEnd type="none" w="sm" len="sm"/>
            <a:tailEnd type="none" w="sm" len="sm"/>
          </a:ln>
        </p:spPr>
        <p:txBody>
          <a:bodyPr wrap="square">
            <a:spAutoFit/>
          </a:bodyPr>
          <a:lstStyle/>
          <a:p>
            <a:pPr algn="ctr">
              <a:defRPr/>
            </a:pPr>
            <a:r>
              <a:rPr lang="en-US" sz="2800" dirty="0">
                <a:solidFill>
                  <a:schemeClr val="tx1"/>
                </a:solidFill>
              </a:rPr>
              <a:t>   </a:t>
            </a:r>
            <a:r>
              <a:rPr lang="en-US" sz="2800" b="1" dirty="0" smtClean="0">
                <a:solidFill>
                  <a:schemeClr val="accent6">
                    <a:lumMod val="75000"/>
                  </a:schemeClr>
                </a:solidFill>
              </a:rPr>
              <a:t>City Water &amp; Light has a federally mandated stormwater NPDES permit that outlines how it will manage its stormwater runoff at the Jonesboro </a:t>
            </a:r>
            <a:r>
              <a:rPr lang="en-US" sz="2800" b="1" dirty="0" smtClean="0">
                <a:solidFill>
                  <a:schemeClr val="accent6">
                    <a:lumMod val="75000"/>
                  </a:schemeClr>
                </a:solidFill>
                <a:latin typeface="+mn-lt"/>
              </a:rPr>
              <a:t>Westside Wastewater Treatment Plant</a:t>
            </a:r>
            <a:endParaRPr lang="en-US" sz="3200" b="1" dirty="0">
              <a:solidFill>
                <a:schemeClr val="accent6">
                  <a:lumMod val="75000"/>
                </a:schemeClr>
              </a:solidFill>
              <a:latin typeface="+mn-lt"/>
            </a:endParaRPr>
          </a:p>
        </p:txBody>
      </p:sp>
      <p:sp>
        <p:nvSpPr>
          <p:cNvPr id="26628" name="Text Box 4"/>
          <p:cNvSpPr txBox="1">
            <a:spLocks noChangeArrowheads="1"/>
          </p:cNvSpPr>
          <p:nvPr/>
        </p:nvSpPr>
        <p:spPr bwMode="auto">
          <a:xfrm>
            <a:off x="228600" y="2209800"/>
            <a:ext cx="5486400" cy="646331"/>
          </a:xfrm>
          <a:prstGeom prst="rect">
            <a:avLst/>
          </a:prstGeom>
          <a:noFill/>
          <a:ln w="12700" cap="sq">
            <a:noFill/>
            <a:miter lim="800000"/>
            <a:headEnd type="none" w="sm" len="sm"/>
            <a:tailEnd type="none" w="sm" len="sm"/>
          </a:ln>
          <a:effectLst/>
        </p:spPr>
        <p:txBody>
          <a:bodyPr wrap="square">
            <a:spAutoFit/>
          </a:bodyPr>
          <a:lstStyle/>
          <a:p>
            <a:pPr algn="ctr" eaLnBrk="1" hangingPunct="1">
              <a:defRPr/>
            </a:pPr>
            <a:r>
              <a:rPr lang="en-US" sz="3600" b="1" dirty="0" smtClean="0">
                <a:solidFill>
                  <a:schemeClr val="accent6">
                    <a:lumMod val="50000"/>
                  </a:schemeClr>
                </a:solidFill>
              </a:rPr>
              <a:t>Stormwater </a:t>
            </a:r>
            <a:r>
              <a:rPr lang="en-US" sz="3600" b="1" dirty="0">
                <a:solidFill>
                  <a:schemeClr val="accent6">
                    <a:lumMod val="50000"/>
                  </a:schemeClr>
                </a:solidFill>
              </a:rPr>
              <a:t>Program</a:t>
            </a:r>
          </a:p>
        </p:txBody>
      </p:sp>
      <p:sp>
        <p:nvSpPr>
          <p:cNvPr id="24580" name="Text Box 5"/>
          <p:cNvSpPr txBox="1">
            <a:spLocks noChangeArrowheads="1"/>
          </p:cNvSpPr>
          <p:nvPr/>
        </p:nvSpPr>
        <p:spPr bwMode="auto">
          <a:xfrm>
            <a:off x="614363" y="457200"/>
            <a:ext cx="7996237" cy="1200150"/>
          </a:xfrm>
          <a:prstGeom prst="rect">
            <a:avLst/>
          </a:prstGeom>
          <a:solidFill>
            <a:schemeClr val="bg1"/>
          </a:solidFill>
          <a:ln w="9525">
            <a:noFill/>
            <a:miter lim="800000"/>
            <a:headEnd/>
            <a:tailEnd/>
          </a:ln>
          <a:effectLst>
            <a:outerShdw blurRad="63500" sx="102000" sy="102000" algn="ctr" rotWithShape="0">
              <a:prstClr val="black">
                <a:alpha val="40000"/>
              </a:prstClr>
            </a:outerShdw>
          </a:effectLst>
        </p:spPr>
        <p:txBody>
          <a:bodyPr>
            <a:spAutoFit/>
          </a:bodyPr>
          <a:lstStyle/>
          <a:p>
            <a:pPr algn="ctr">
              <a:defRPr/>
            </a:pPr>
            <a:r>
              <a:rPr lang="en-US" sz="3600" b="1" i="1" dirty="0">
                <a:solidFill>
                  <a:schemeClr val="accent6">
                    <a:lumMod val="75000"/>
                  </a:schemeClr>
                </a:solidFill>
                <a:latin typeface="+mn-lt"/>
              </a:rPr>
              <a:t>Stormwater management is required</a:t>
            </a:r>
          </a:p>
          <a:p>
            <a:pPr algn="ctr">
              <a:defRPr/>
            </a:pPr>
            <a:r>
              <a:rPr lang="en-US" sz="3600" b="1" i="1" dirty="0">
                <a:solidFill>
                  <a:schemeClr val="accent6">
                    <a:lumMod val="75000"/>
                  </a:schemeClr>
                </a:solidFill>
                <a:latin typeface="+mn-lt"/>
              </a:rPr>
              <a:t>by federal and state laws</a:t>
            </a:r>
          </a:p>
        </p:txBody>
      </p:sp>
      <p:pic>
        <p:nvPicPr>
          <p:cNvPr id="20485" name="Picture 6" descr="h20sampl"/>
          <p:cNvPicPr>
            <a:picLocks noChangeAspect="1" noChangeArrowheads="1"/>
          </p:cNvPicPr>
          <p:nvPr/>
        </p:nvPicPr>
        <p:blipFill>
          <a:blip r:embed="rId2" cstate="print"/>
          <a:srcRect b="5661"/>
          <a:stretch>
            <a:fillRect/>
          </a:stretch>
        </p:blipFill>
        <p:spPr bwMode="auto">
          <a:xfrm>
            <a:off x="5715000" y="2438400"/>
            <a:ext cx="2625725" cy="3810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533400" y="457200"/>
            <a:ext cx="8189913" cy="1200329"/>
          </a:xfrm>
          <a:prstGeom prst="rect">
            <a:avLst/>
          </a:prstGeom>
          <a:solidFill>
            <a:schemeClr val="bg1"/>
          </a:solidFill>
          <a:ln w="9525">
            <a:noFill/>
            <a:miter lim="800000"/>
            <a:headEnd/>
            <a:tailEnd/>
          </a:ln>
          <a:effectLst>
            <a:outerShdw blurRad="63500" sx="102000" sy="102000" algn="ctr" rotWithShape="0">
              <a:prstClr val="black">
                <a:alpha val="40000"/>
              </a:prstClr>
            </a:outerShdw>
          </a:effectLst>
        </p:spPr>
        <p:txBody>
          <a:bodyPr>
            <a:spAutoFit/>
          </a:bodyPr>
          <a:lstStyle/>
          <a:p>
            <a:pPr algn="ctr">
              <a:defRPr/>
            </a:pPr>
            <a:r>
              <a:rPr lang="en-US" sz="3600" b="1" i="1" dirty="0">
                <a:solidFill>
                  <a:schemeClr val="accent6">
                    <a:lumMod val="50000"/>
                  </a:schemeClr>
                </a:solidFill>
                <a:latin typeface="+mj-lt"/>
              </a:rPr>
              <a:t>Failure to comply is a violation of the</a:t>
            </a:r>
          </a:p>
          <a:p>
            <a:pPr algn="ctr">
              <a:defRPr/>
            </a:pPr>
            <a:r>
              <a:rPr lang="en-US" sz="3600" b="1" i="1" dirty="0">
                <a:solidFill>
                  <a:schemeClr val="accent6">
                    <a:lumMod val="50000"/>
                  </a:schemeClr>
                </a:solidFill>
                <a:latin typeface="+mj-lt"/>
              </a:rPr>
              <a:t>Clean Water Act </a:t>
            </a:r>
          </a:p>
        </p:txBody>
      </p:sp>
      <p:sp>
        <p:nvSpPr>
          <p:cNvPr id="28675" name="Text Box 6"/>
          <p:cNvSpPr txBox="1">
            <a:spLocks noChangeArrowheads="1"/>
          </p:cNvSpPr>
          <p:nvPr/>
        </p:nvSpPr>
        <p:spPr bwMode="auto">
          <a:xfrm>
            <a:off x="533400" y="2362200"/>
            <a:ext cx="8242300" cy="2554288"/>
          </a:xfrm>
          <a:prstGeom prst="rect">
            <a:avLst/>
          </a:prstGeom>
          <a:noFill/>
          <a:ln w="9525">
            <a:noFill/>
            <a:miter lim="800000"/>
            <a:headEnd/>
            <a:tailEnd/>
          </a:ln>
        </p:spPr>
        <p:txBody>
          <a:bodyPr wrap="none">
            <a:spAutoFit/>
          </a:bodyPr>
          <a:lstStyle/>
          <a:p>
            <a:pPr>
              <a:defRPr/>
            </a:pPr>
            <a:r>
              <a:rPr lang="en-US" sz="3200" b="1" dirty="0">
                <a:solidFill>
                  <a:schemeClr val="accent6">
                    <a:lumMod val="75000"/>
                  </a:schemeClr>
                </a:solidFill>
                <a:latin typeface="+mn-lt"/>
              </a:rPr>
              <a:t>Each violation of a particular requirement</a:t>
            </a:r>
          </a:p>
          <a:p>
            <a:pPr>
              <a:defRPr/>
            </a:pPr>
            <a:r>
              <a:rPr lang="en-US" sz="3200" b="1" dirty="0">
                <a:solidFill>
                  <a:schemeClr val="accent6">
                    <a:lumMod val="75000"/>
                  </a:schemeClr>
                </a:solidFill>
                <a:latin typeface="+mn-lt"/>
              </a:rPr>
              <a:t>can be the subject of a separate penalty</a:t>
            </a:r>
          </a:p>
          <a:p>
            <a:pPr>
              <a:defRPr/>
            </a:pPr>
            <a:endParaRPr lang="en-US" sz="3200" b="1" dirty="0">
              <a:solidFill>
                <a:schemeClr val="accent6">
                  <a:lumMod val="75000"/>
                </a:schemeClr>
              </a:solidFill>
              <a:latin typeface="+mn-lt"/>
            </a:endParaRPr>
          </a:p>
          <a:p>
            <a:pPr>
              <a:defRPr/>
            </a:pPr>
            <a:r>
              <a:rPr lang="en-US" sz="3200" b="1" dirty="0">
                <a:solidFill>
                  <a:schemeClr val="accent6">
                    <a:lumMod val="75000"/>
                  </a:schemeClr>
                </a:solidFill>
                <a:latin typeface="+mn-lt"/>
              </a:rPr>
              <a:t>These can include civil and criminal penalties,</a:t>
            </a:r>
          </a:p>
          <a:p>
            <a:pPr>
              <a:defRPr/>
            </a:pPr>
            <a:r>
              <a:rPr lang="en-US" sz="3200" b="1" dirty="0">
                <a:solidFill>
                  <a:schemeClr val="accent6">
                    <a:lumMod val="75000"/>
                  </a:schemeClr>
                </a:solidFill>
                <a:latin typeface="+mn-lt"/>
              </a:rPr>
              <a:t>punishable by fine and/or incarceration   </a:t>
            </a:r>
          </a:p>
        </p:txBody>
      </p:sp>
      <p:sp>
        <p:nvSpPr>
          <p:cNvPr id="24580" name="Text Box 7"/>
          <p:cNvSpPr txBox="1">
            <a:spLocks noChangeArrowheads="1"/>
          </p:cNvSpPr>
          <p:nvPr/>
        </p:nvSpPr>
        <p:spPr bwMode="auto">
          <a:xfrm>
            <a:off x="3733800" y="5181600"/>
            <a:ext cx="1459054" cy="923330"/>
          </a:xfrm>
          <a:prstGeom prst="rect">
            <a:avLst/>
          </a:prstGeom>
          <a:noFill/>
          <a:ln w="9525">
            <a:noFill/>
            <a:miter lim="800000"/>
            <a:headEnd/>
            <a:tailEnd/>
          </a:ln>
        </p:spPr>
        <p:txBody>
          <a:bodyPr wrap="none">
            <a:spAutoFit/>
          </a:bodyPr>
          <a:lstStyle/>
          <a:p>
            <a:r>
              <a:rPr lang="en-US" sz="5400" dirty="0">
                <a:solidFill>
                  <a:srgbClr val="336600"/>
                </a:solidFill>
                <a:latin typeface="Britannic Bold" pitchFamily="34" charset="0"/>
              </a:rPr>
              <a:t>$$$</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1295400" y="533400"/>
            <a:ext cx="6705600" cy="1200329"/>
          </a:xfrm>
          <a:prstGeom prst="rect">
            <a:avLst/>
          </a:prstGeom>
          <a:solidFill>
            <a:schemeClr val="bg1"/>
          </a:solidFill>
          <a:ln w="9525">
            <a:noFill/>
            <a:miter lim="800000"/>
            <a:headEnd/>
            <a:tailEnd/>
          </a:ln>
          <a:effectLst>
            <a:outerShdw blurRad="63500" sx="102000" sy="102000" algn="ctr" rotWithShape="0">
              <a:prstClr val="black">
                <a:alpha val="40000"/>
              </a:prstClr>
            </a:outerShdw>
          </a:effectLst>
        </p:spPr>
        <p:txBody>
          <a:bodyPr>
            <a:spAutoFit/>
          </a:bodyPr>
          <a:lstStyle/>
          <a:p>
            <a:pPr algn="ctr">
              <a:defRPr/>
            </a:pPr>
            <a:r>
              <a:rPr lang="en-US" sz="3600" b="1" i="1" dirty="0">
                <a:solidFill>
                  <a:schemeClr val="accent6">
                    <a:lumMod val="50000"/>
                  </a:schemeClr>
                </a:solidFill>
                <a:latin typeface="+mj-lt"/>
              </a:rPr>
              <a:t>Ultimately, you could be liable</a:t>
            </a:r>
          </a:p>
          <a:p>
            <a:pPr algn="ctr">
              <a:defRPr/>
            </a:pPr>
            <a:r>
              <a:rPr lang="en-US" sz="3600" b="1" i="1" dirty="0">
                <a:solidFill>
                  <a:schemeClr val="accent6">
                    <a:lumMod val="50000"/>
                  </a:schemeClr>
                </a:solidFill>
                <a:latin typeface="+mj-lt"/>
              </a:rPr>
              <a:t>in a 3</a:t>
            </a:r>
            <a:r>
              <a:rPr lang="en-US" sz="3600" b="1" i="1" baseline="30000" dirty="0">
                <a:solidFill>
                  <a:schemeClr val="accent6">
                    <a:lumMod val="50000"/>
                  </a:schemeClr>
                </a:solidFill>
                <a:latin typeface="+mj-lt"/>
              </a:rPr>
              <a:t>rd</a:t>
            </a:r>
            <a:r>
              <a:rPr lang="en-US" sz="3600" b="1" i="1" dirty="0">
                <a:solidFill>
                  <a:schemeClr val="accent6">
                    <a:lumMod val="50000"/>
                  </a:schemeClr>
                </a:solidFill>
                <a:latin typeface="+mj-lt"/>
              </a:rPr>
              <a:t> party lawsuit</a:t>
            </a:r>
          </a:p>
        </p:txBody>
      </p:sp>
      <p:pic>
        <p:nvPicPr>
          <p:cNvPr id="25603" name="Picture 3" descr="P1010040"/>
          <p:cNvPicPr>
            <a:picLocks noChangeAspect="1" noChangeArrowheads="1"/>
          </p:cNvPicPr>
          <p:nvPr/>
        </p:nvPicPr>
        <p:blipFill>
          <a:blip r:embed="rId2" cstate="print"/>
          <a:srcRect/>
          <a:stretch>
            <a:fillRect/>
          </a:stretch>
        </p:blipFill>
        <p:spPr bwMode="auto">
          <a:xfrm>
            <a:off x="1676400" y="1981200"/>
            <a:ext cx="5562600" cy="41687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066800" y="1143000"/>
            <a:ext cx="7391400" cy="2438400"/>
          </a:xfrm>
        </p:spPr>
        <p:txBody>
          <a:bodyPr>
            <a:noAutofit/>
          </a:bodyPr>
          <a:lstStyle/>
          <a:p>
            <a:pPr algn="l" fontAlgn="auto">
              <a:spcBef>
                <a:spcPts val="0"/>
              </a:spcBef>
              <a:spcAft>
                <a:spcPts val="1200"/>
              </a:spcAft>
              <a:defRPr/>
            </a:pPr>
            <a:r>
              <a:rPr i="1">
                <a:solidFill>
                  <a:schemeClr val="accent6">
                    <a:lumMod val="75000"/>
                  </a:schemeClr>
                </a:solidFill>
              </a:rPr>
              <a:t>Now a bit more about</a:t>
            </a:r>
            <a:br>
              <a:rPr i="1">
                <a:solidFill>
                  <a:schemeClr val="accent6">
                    <a:lumMod val="75000"/>
                  </a:schemeClr>
                </a:solidFill>
              </a:rPr>
            </a:br>
            <a:r>
              <a:rPr i="1">
                <a:solidFill>
                  <a:schemeClr val="accent6">
                    <a:lumMod val="75000"/>
                  </a:schemeClr>
                </a:solidFill>
              </a:rPr>
              <a:t>   </a:t>
            </a:r>
            <a:r>
              <a:rPr i="1" smtClean="0">
                <a:solidFill>
                  <a:schemeClr val="accent6">
                    <a:lumMod val="75000"/>
                  </a:schemeClr>
                </a:solidFill>
              </a:rPr>
              <a:t>industrial </a:t>
            </a:r>
            <a:r>
              <a:rPr i="1">
                <a:solidFill>
                  <a:schemeClr val="accent6">
                    <a:lumMod val="75000"/>
                  </a:schemeClr>
                </a:solidFill>
              </a:rPr>
              <a:t>stormwater</a:t>
            </a:r>
            <a:br>
              <a:rPr i="1">
                <a:solidFill>
                  <a:schemeClr val="accent6">
                    <a:lumMod val="75000"/>
                  </a:schemeClr>
                </a:solidFill>
              </a:rPr>
            </a:br>
            <a:r>
              <a:rPr i="1">
                <a:solidFill>
                  <a:schemeClr val="accent6">
                    <a:lumMod val="75000"/>
                  </a:schemeClr>
                </a:solidFill>
              </a:rPr>
              <a:t>      </a:t>
            </a:r>
            <a:r>
              <a:rPr i="1" smtClean="0">
                <a:solidFill>
                  <a:schemeClr val="accent6">
                    <a:lumMod val="75000"/>
                  </a:schemeClr>
                </a:solidFill>
              </a:rPr>
              <a:t>management…</a:t>
            </a:r>
            <a:endParaRPr i="1">
              <a:solidFill>
                <a:schemeClr val="accent6">
                  <a:lumMod val="75000"/>
                </a:schemeClr>
              </a:solidFill>
            </a:endParaRPr>
          </a:p>
        </p:txBody>
      </p:sp>
      <p:pic>
        <p:nvPicPr>
          <p:cNvPr id="27651" name="Picture 3"/>
          <p:cNvPicPr>
            <a:picLocks noChangeAspect="1" noChangeArrowheads="1"/>
          </p:cNvPicPr>
          <p:nvPr/>
        </p:nvPicPr>
        <p:blipFill>
          <a:blip r:embed="rId2" cstate="print"/>
          <a:stretch>
            <a:fillRect/>
          </a:stretch>
        </p:blipFill>
        <p:spPr bwMode="auto">
          <a:xfrm>
            <a:off x="6324600" y="5257800"/>
            <a:ext cx="2286000" cy="117171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body" sz="half" idx="4294967295"/>
          </p:nvPr>
        </p:nvSpPr>
        <p:spPr>
          <a:xfrm>
            <a:off x="838200" y="2743200"/>
            <a:ext cx="7239000" cy="3657600"/>
          </a:xfrm>
        </p:spPr>
        <p:txBody>
          <a:bodyPr/>
          <a:lstStyle/>
          <a:p>
            <a:pPr>
              <a:buFont typeface="Wingdings" pitchFamily="2" charset="2"/>
              <a:buNone/>
            </a:pPr>
            <a:r>
              <a:rPr lang="en-US" b="1" dirty="0"/>
              <a:t>Jamal </a:t>
            </a:r>
            <a:r>
              <a:rPr lang="en-US" b="1" dirty="0" err="1"/>
              <a:t>Solaimanian</a:t>
            </a:r>
            <a:r>
              <a:rPr lang="en-US" b="1" dirty="0"/>
              <a:t>, P.E.   </a:t>
            </a:r>
            <a:r>
              <a:rPr lang="en-US" b="1" dirty="0" smtClean="0"/>
              <a:t>	501-682-0620</a:t>
            </a:r>
            <a:endParaRPr lang="en-US" b="1" dirty="0"/>
          </a:p>
          <a:p>
            <a:pPr>
              <a:spcBef>
                <a:spcPct val="0"/>
              </a:spcBef>
              <a:buFont typeface="Wingdings" pitchFamily="2" charset="2"/>
              <a:buNone/>
            </a:pPr>
            <a:r>
              <a:rPr lang="en-US" sz="2000" dirty="0"/>
              <a:t>  Engineering Supervisor</a:t>
            </a:r>
          </a:p>
          <a:p>
            <a:pPr>
              <a:buFont typeface="Wingdings" pitchFamily="2" charset="2"/>
              <a:buNone/>
            </a:pPr>
            <a:endParaRPr lang="en-US" sz="800" dirty="0"/>
          </a:p>
          <a:p>
            <a:pPr>
              <a:buFont typeface="Wingdings" pitchFamily="2" charset="2"/>
              <a:buNone/>
            </a:pPr>
            <a:r>
              <a:rPr lang="en-US" b="1" dirty="0"/>
              <a:t>Amanda Gallagher 		</a:t>
            </a:r>
            <a:r>
              <a:rPr lang="en-US" b="1" dirty="0" smtClean="0"/>
              <a:t> </a:t>
            </a:r>
            <a:r>
              <a:rPr lang="en-US" b="1" dirty="0"/>
              <a:t>501-682-0621</a:t>
            </a:r>
          </a:p>
          <a:p>
            <a:pPr>
              <a:buFont typeface="Wingdings" pitchFamily="2" charset="2"/>
              <a:buNone/>
            </a:pPr>
            <a:r>
              <a:rPr lang="en-US" sz="2000" dirty="0"/>
              <a:t>  Engineer</a:t>
            </a:r>
          </a:p>
          <a:p>
            <a:pPr>
              <a:buFont typeface="Wingdings" pitchFamily="2" charset="2"/>
              <a:buNone/>
            </a:pPr>
            <a:endParaRPr lang="en-US" sz="800" b="1" dirty="0"/>
          </a:p>
          <a:p>
            <a:pPr>
              <a:buFont typeface="Wingdings" pitchFamily="2" charset="2"/>
              <a:buNone/>
            </a:pPr>
            <a:r>
              <a:rPr lang="en-US" b="1" dirty="0"/>
              <a:t>Jennifer Harmon 		  </a:t>
            </a:r>
            <a:r>
              <a:rPr lang="en-US" b="1" dirty="0" smtClean="0"/>
              <a:t>	 501-682-0627 </a:t>
            </a:r>
            <a:endParaRPr lang="en-US" b="1" dirty="0"/>
          </a:p>
          <a:p>
            <a:pPr>
              <a:spcBef>
                <a:spcPct val="0"/>
              </a:spcBef>
              <a:buFont typeface="Wingdings" pitchFamily="2" charset="2"/>
              <a:buNone/>
            </a:pPr>
            <a:r>
              <a:rPr lang="en-US" sz="2000" dirty="0"/>
              <a:t>  Engineer</a:t>
            </a:r>
            <a:endParaRPr lang="en-US" dirty="0"/>
          </a:p>
          <a:p>
            <a:pPr>
              <a:buFont typeface="Wingdings" pitchFamily="2" charset="2"/>
              <a:buNone/>
            </a:pPr>
            <a:endParaRPr lang="en-US" sz="800" dirty="0"/>
          </a:p>
          <a:p>
            <a:pPr>
              <a:buFont typeface="Wingdings" pitchFamily="2" charset="2"/>
              <a:buNone/>
            </a:pPr>
            <a:r>
              <a:rPr lang="en-US" b="1" dirty="0"/>
              <a:t>Nicholas Willis			  501-682-0619</a:t>
            </a:r>
          </a:p>
          <a:p>
            <a:pPr>
              <a:spcBef>
                <a:spcPct val="0"/>
              </a:spcBef>
              <a:buFont typeface="Wingdings" pitchFamily="2" charset="2"/>
              <a:buNone/>
            </a:pPr>
            <a:r>
              <a:rPr lang="en-US" sz="2000" dirty="0"/>
              <a:t>   Engineer</a:t>
            </a:r>
          </a:p>
        </p:txBody>
      </p:sp>
      <p:sp>
        <p:nvSpPr>
          <p:cNvPr id="65587" name="Rectangle 51"/>
          <p:cNvSpPr>
            <a:spLocks noChangeArrowheads="1"/>
          </p:cNvSpPr>
          <p:nvPr/>
        </p:nvSpPr>
        <p:spPr bwMode="auto">
          <a:xfrm>
            <a:off x="457200" y="1219200"/>
            <a:ext cx="7848600" cy="1143000"/>
          </a:xfrm>
          <a:prstGeom prst="rect">
            <a:avLst/>
          </a:prstGeom>
          <a:noFill/>
          <a:ln w="9525">
            <a:noFill/>
            <a:miter lim="800000"/>
            <a:headEnd/>
            <a:tailEnd/>
          </a:ln>
          <a:effectLst/>
        </p:spPr>
        <p:txBody>
          <a:bodyPr/>
          <a:lstStyle/>
          <a:p>
            <a:pPr algn="ctr" eaLnBrk="1" hangingPunct="1">
              <a:spcBef>
                <a:spcPct val="20000"/>
              </a:spcBef>
              <a:defRPr/>
            </a:pPr>
            <a:r>
              <a:rPr lang="en-US" sz="3600" b="1" dirty="0">
                <a:solidFill>
                  <a:schemeClr val="accent6">
                    <a:lumMod val="50000"/>
                  </a:schemeClr>
                </a:solidFill>
              </a:rPr>
              <a:t>Industrial Stormwater Permitting </a:t>
            </a:r>
          </a:p>
          <a:p>
            <a:pPr algn="ctr" eaLnBrk="1" hangingPunct="1">
              <a:spcBef>
                <a:spcPct val="20000"/>
              </a:spcBef>
              <a:defRPr/>
            </a:pPr>
            <a:r>
              <a:rPr lang="en-US" sz="2800" b="1" i="1" dirty="0">
                <a:solidFill>
                  <a:schemeClr val="accent6">
                    <a:lumMod val="75000"/>
                  </a:schemeClr>
                </a:solidFill>
              </a:rPr>
              <a:t>Engineering Staff</a:t>
            </a:r>
          </a:p>
          <a:p>
            <a:pPr algn="ctr" eaLnBrk="1" hangingPunct="1">
              <a:spcBef>
                <a:spcPct val="20000"/>
              </a:spcBef>
              <a:defRPr/>
            </a:pPr>
            <a:endParaRPr lang="en-US" sz="2800" dirty="0"/>
          </a:p>
        </p:txBody>
      </p:sp>
      <p:pic>
        <p:nvPicPr>
          <p:cNvPr id="95234" name="Picture 2" descr="ADEQ Logo"/>
          <p:cNvPicPr>
            <a:picLocks noChangeAspect="1" noChangeArrowheads="1"/>
          </p:cNvPicPr>
          <p:nvPr/>
        </p:nvPicPr>
        <p:blipFill>
          <a:blip r:embed="rId2" cstate="print"/>
          <a:srcRect r="61250" b="30667"/>
          <a:stretch>
            <a:fillRect/>
          </a:stretch>
        </p:blipFill>
        <p:spPr bwMode="auto">
          <a:xfrm>
            <a:off x="3200400" y="228600"/>
            <a:ext cx="2362200" cy="990600"/>
          </a:xfrm>
          <a:prstGeom prst="rect">
            <a:avLst/>
          </a:prstGeom>
          <a:noFill/>
        </p:spPr>
      </p:pic>
      <p:grpSp>
        <p:nvGrpSpPr>
          <p:cNvPr id="5" name="Group 8"/>
          <p:cNvGrpSpPr>
            <a:grpSpLocks/>
          </p:cNvGrpSpPr>
          <p:nvPr/>
        </p:nvGrpSpPr>
        <p:grpSpPr bwMode="auto">
          <a:xfrm>
            <a:off x="7467600" y="6019800"/>
            <a:ext cx="1371600" cy="569913"/>
            <a:chOff x="3030" y="2112"/>
            <a:chExt cx="1908" cy="722"/>
          </a:xfrm>
        </p:grpSpPr>
        <p:sp>
          <p:nvSpPr>
            <p:cNvPr id="6" name="Rectangle 9"/>
            <p:cNvSpPr>
              <a:spLocks noChangeArrowheads="1"/>
            </p:cNvSpPr>
            <p:nvPr/>
          </p:nvSpPr>
          <p:spPr bwMode="auto">
            <a:xfrm>
              <a:off x="3034" y="2488"/>
              <a:ext cx="1658" cy="18"/>
            </a:xfrm>
            <a:prstGeom prst="rect">
              <a:avLst/>
            </a:prstGeom>
            <a:solidFill>
              <a:srgbClr val="FFFFFF"/>
            </a:solidFill>
            <a:ln w="0">
              <a:noFill/>
              <a:miter lim="800000"/>
              <a:headEnd/>
              <a:tailEnd/>
            </a:ln>
          </p:spPr>
          <p:txBody>
            <a:bodyPr/>
            <a:lstStyle/>
            <a:p>
              <a:endParaRPr lang="en-US"/>
            </a:p>
          </p:txBody>
        </p:sp>
        <p:sp>
          <p:nvSpPr>
            <p:cNvPr id="7" name="Rectangle 10"/>
            <p:cNvSpPr>
              <a:spLocks noChangeArrowheads="1"/>
            </p:cNvSpPr>
            <p:nvPr/>
          </p:nvSpPr>
          <p:spPr bwMode="auto">
            <a:xfrm>
              <a:off x="3034" y="2524"/>
              <a:ext cx="1658" cy="8"/>
            </a:xfrm>
            <a:prstGeom prst="rect">
              <a:avLst/>
            </a:prstGeom>
            <a:solidFill>
              <a:srgbClr val="FFFFFF"/>
            </a:solidFill>
            <a:ln w="0">
              <a:noFill/>
              <a:miter lim="800000"/>
              <a:headEnd/>
              <a:tailEnd/>
            </a:ln>
          </p:spPr>
          <p:txBody>
            <a:bodyPr/>
            <a:lstStyle/>
            <a:p>
              <a:endParaRPr lang="en-US"/>
            </a:p>
          </p:txBody>
        </p:sp>
        <p:sp>
          <p:nvSpPr>
            <p:cNvPr id="8" name="Freeform 11"/>
            <p:cNvSpPr>
              <a:spLocks noEditPoints="1"/>
            </p:cNvSpPr>
            <p:nvPr/>
          </p:nvSpPr>
          <p:spPr bwMode="auto">
            <a:xfrm>
              <a:off x="3030" y="2116"/>
              <a:ext cx="460" cy="326"/>
            </a:xfrm>
            <a:custGeom>
              <a:avLst/>
              <a:gdLst/>
              <a:ahLst/>
              <a:cxnLst>
                <a:cxn ang="0">
                  <a:pos x="54" y="252"/>
                </a:cxn>
                <a:cxn ang="0">
                  <a:pos x="32" y="288"/>
                </a:cxn>
                <a:cxn ang="0">
                  <a:pos x="12" y="312"/>
                </a:cxn>
                <a:cxn ang="0">
                  <a:pos x="24" y="324"/>
                </a:cxn>
                <a:cxn ang="0">
                  <a:pos x="74" y="324"/>
                </a:cxn>
                <a:cxn ang="0">
                  <a:pos x="96" y="322"/>
                </a:cxn>
                <a:cxn ang="0">
                  <a:pos x="96" y="316"/>
                </a:cxn>
                <a:cxn ang="0">
                  <a:pos x="98" y="308"/>
                </a:cxn>
                <a:cxn ang="0">
                  <a:pos x="106" y="286"/>
                </a:cxn>
                <a:cxn ang="0">
                  <a:pos x="132" y="228"/>
                </a:cxn>
                <a:cxn ang="0">
                  <a:pos x="228" y="226"/>
                </a:cxn>
                <a:cxn ang="0">
                  <a:pos x="316" y="228"/>
                </a:cxn>
                <a:cxn ang="0">
                  <a:pos x="344" y="290"/>
                </a:cxn>
                <a:cxn ang="0">
                  <a:pos x="352" y="314"/>
                </a:cxn>
                <a:cxn ang="0">
                  <a:pos x="350" y="326"/>
                </a:cxn>
                <a:cxn ang="0">
                  <a:pos x="404" y="322"/>
                </a:cxn>
                <a:cxn ang="0">
                  <a:pos x="460" y="326"/>
                </a:cxn>
                <a:cxn ang="0">
                  <a:pos x="444" y="312"/>
                </a:cxn>
                <a:cxn ang="0">
                  <a:pos x="426" y="282"/>
                </a:cxn>
                <a:cxn ang="0">
                  <a:pos x="402" y="238"/>
                </a:cxn>
                <a:cxn ang="0">
                  <a:pos x="330" y="96"/>
                </a:cxn>
                <a:cxn ang="0">
                  <a:pos x="310" y="54"/>
                </a:cxn>
                <a:cxn ang="0">
                  <a:pos x="296" y="20"/>
                </a:cxn>
                <a:cxn ang="0">
                  <a:pos x="262" y="2"/>
                </a:cxn>
                <a:cxn ang="0">
                  <a:pos x="204" y="2"/>
                </a:cxn>
                <a:cxn ang="0">
                  <a:pos x="174" y="10"/>
                </a:cxn>
                <a:cxn ang="0">
                  <a:pos x="164" y="34"/>
                </a:cxn>
                <a:cxn ang="0">
                  <a:pos x="144" y="72"/>
                </a:cxn>
                <a:cxn ang="0">
                  <a:pos x="300" y="190"/>
                </a:cxn>
                <a:cxn ang="0">
                  <a:pos x="224" y="192"/>
                </a:cxn>
                <a:cxn ang="0">
                  <a:pos x="150" y="190"/>
                </a:cxn>
                <a:cxn ang="0">
                  <a:pos x="234" y="36"/>
                </a:cxn>
                <a:cxn ang="0">
                  <a:pos x="246" y="70"/>
                </a:cxn>
                <a:cxn ang="0">
                  <a:pos x="264" y="112"/>
                </a:cxn>
              </a:cxnLst>
              <a:rect l="0" t="0" r="r" b="b"/>
              <a:pathLst>
                <a:path w="460" h="326">
                  <a:moveTo>
                    <a:pt x="68" y="224"/>
                  </a:moveTo>
                  <a:lnTo>
                    <a:pt x="54" y="252"/>
                  </a:lnTo>
                  <a:lnTo>
                    <a:pt x="42" y="272"/>
                  </a:lnTo>
                  <a:lnTo>
                    <a:pt x="32" y="288"/>
                  </a:lnTo>
                  <a:lnTo>
                    <a:pt x="22" y="300"/>
                  </a:lnTo>
                  <a:lnTo>
                    <a:pt x="12" y="312"/>
                  </a:lnTo>
                  <a:lnTo>
                    <a:pt x="0" y="326"/>
                  </a:lnTo>
                  <a:lnTo>
                    <a:pt x="24" y="324"/>
                  </a:lnTo>
                  <a:lnTo>
                    <a:pt x="50" y="322"/>
                  </a:lnTo>
                  <a:lnTo>
                    <a:pt x="74" y="324"/>
                  </a:lnTo>
                  <a:lnTo>
                    <a:pt x="98" y="326"/>
                  </a:lnTo>
                  <a:lnTo>
                    <a:pt x="96" y="322"/>
                  </a:lnTo>
                  <a:lnTo>
                    <a:pt x="96" y="320"/>
                  </a:lnTo>
                  <a:lnTo>
                    <a:pt x="96" y="316"/>
                  </a:lnTo>
                  <a:lnTo>
                    <a:pt x="96" y="314"/>
                  </a:lnTo>
                  <a:lnTo>
                    <a:pt x="98" y="308"/>
                  </a:lnTo>
                  <a:lnTo>
                    <a:pt x="102" y="300"/>
                  </a:lnTo>
                  <a:lnTo>
                    <a:pt x="106" y="286"/>
                  </a:lnTo>
                  <a:lnTo>
                    <a:pt x="114" y="266"/>
                  </a:lnTo>
                  <a:lnTo>
                    <a:pt x="132" y="228"/>
                  </a:lnTo>
                  <a:lnTo>
                    <a:pt x="180" y="226"/>
                  </a:lnTo>
                  <a:lnTo>
                    <a:pt x="228" y="226"/>
                  </a:lnTo>
                  <a:lnTo>
                    <a:pt x="272" y="226"/>
                  </a:lnTo>
                  <a:lnTo>
                    <a:pt x="316" y="228"/>
                  </a:lnTo>
                  <a:lnTo>
                    <a:pt x="338" y="272"/>
                  </a:lnTo>
                  <a:lnTo>
                    <a:pt x="344" y="290"/>
                  </a:lnTo>
                  <a:lnTo>
                    <a:pt x="350" y="304"/>
                  </a:lnTo>
                  <a:lnTo>
                    <a:pt x="352" y="314"/>
                  </a:lnTo>
                  <a:lnTo>
                    <a:pt x="350" y="320"/>
                  </a:lnTo>
                  <a:lnTo>
                    <a:pt x="350" y="326"/>
                  </a:lnTo>
                  <a:lnTo>
                    <a:pt x="376" y="322"/>
                  </a:lnTo>
                  <a:lnTo>
                    <a:pt x="404" y="322"/>
                  </a:lnTo>
                  <a:lnTo>
                    <a:pt x="432" y="322"/>
                  </a:lnTo>
                  <a:lnTo>
                    <a:pt x="460" y="326"/>
                  </a:lnTo>
                  <a:lnTo>
                    <a:pt x="452" y="320"/>
                  </a:lnTo>
                  <a:lnTo>
                    <a:pt x="444" y="312"/>
                  </a:lnTo>
                  <a:lnTo>
                    <a:pt x="436" y="300"/>
                  </a:lnTo>
                  <a:lnTo>
                    <a:pt x="426" y="282"/>
                  </a:lnTo>
                  <a:lnTo>
                    <a:pt x="414" y="262"/>
                  </a:lnTo>
                  <a:lnTo>
                    <a:pt x="402" y="238"/>
                  </a:lnTo>
                  <a:lnTo>
                    <a:pt x="392" y="218"/>
                  </a:lnTo>
                  <a:lnTo>
                    <a:pt x="330" y="96"/>
                  </a:lnTo>
                  <a:lnTo>
                    <a:pt x="318" y="72"/>
                  </a:lnTo>
                  <a:lnTo>
                    <a:pt x="310" y="54"/>
                  </a:lnTo>
                  <a:lnTo>
                    <a:pt x="302" y="36"/>
                  </a:lnTo>
                  <a:lnTo>
                    <a:pt x="296" y="20"/>
                  </a:lnTo>
                  <a:lnTo>
                    <a:pt x="290" y="0"/>
                  </a:lnTo>
                  <a:lnTo>
                    <a:pt x="262" y="2"/>
                  </a:lnTo>
                  <a:lnTo>
                    <a:pt x="234" y="2"/>
                  </a:lnTo>
                  <a:lnTo>
                    <a:pt x="204" y="2"/>
                  </a:lnTo>
                  <a:lnTo>
                    <a:pt x="176" y="0"/>
                  </a:lnTo>
                  <a:lnTo>
                    <a:pt x="174" y="10"/>
                  </a:lnTo>
                  <a:lnTo>
                    <a:pt x="170" y="20"/>
                  </a:lnTo>
                  <a:lnTo>
                    <a:pt x="164" y="34"/>
                  </a:lnTo>
                  <a:lnTo>
                    <a:pt x="156" y="50"/>
                  </a:lnTo>
                  <a:lnTo>
                    <a:pt x="144" y="72"/>
                  </a:lnTo>
                  <a:lnTo>
                    <a:pt x="68" y="224"/>
                  </a:lnTo>
                  <a:close/>
                  <a:moveTo>
                    <a:pt x="300" y="190"/>
                  </a:moveTo>
                  <a:lnTo>
                    <a:pt x="262" y="192"/>
                  </a:lnTo>
                  <a:lnTo>
                    <a:pt x="224" y="192"/>
                  </a:lnTo>
                  <a:lnTo>
                    <a:pt x="186" y="192"/>
                  </a:lnTo>
                  <a:lnTo>
                    <a:pt x="150" y="190"/>
                  </a:lnTo>
                  <a:lnTo>
                    <a:pt x="230" y="26"/>
                  </a:lnTo>
                  <a:lnTo>
                    <a:pt x="234" y="36"/>
                  </a:lnTo>
                  <a:lnTo>
                    <a:pt x="236" y="46"/>
                  </a:lnTo>
                  <a:lnTo>
                    <a:pt x="246" y="70"/>
                  </a:lnTo>
                  <a:lnTo>
                    <a:pt x="254" y="90"/>
                  </a:lnTo>
                  <a:lnTo>
                    <a:pt x="264" y="112"/>
                  </a:lnTo>
                  <a:lnTo>
                    <a:pt x="300" y="190"/>
                  </a:lnTo>
                  <a:close/>
                </a:path>
              </a:pathLst>
            </a:custGeom>
            <a:solidFill>
              <a:srgbClr val="FFFFFF"/>
            </a:solidFill>
            <a:ln w="0">
              <a:noFill/>
              <a:prstDash val="solid"/>
              <a:round/>
              <a:headEnd/>
              <a:tailEnd/>
            </a:ln>
          </p:spPr>
          <p:txBody>
            <a:bodyPr/>
            <a:lstStyle/>
            <a:p>
              <a:endParaRPr lang="en-US"/>
            </a:p>
          </p:txBody>
        </p:sp>
        <p:sp>
          <p:nvSpPr>
            <p:cNvPr id="9" name="Freeform 12"/>
            <p:cNvSpPr>
              <a:spLocks noEditPoints="1"/>
            </p:cNvSpPr>
            <p:nvPr/>
          </p:nvSpPr>
          <p:spPr bwMode="auto">
            <a:xfrm>
              <a:off x="3542" y="2116"/>
              <a:ext cx="436" cy="324"/>
            </a:xfrm>
            <a:custGeom>
              <a:avLst/>
              <a:gdLst/>
              <a:ahLst/>
              <a:cxnLst>
                <a:cxn ang="0">
                  <a:pos x="20" y="214"/>
                </a:cxn>
                <a:cxn ang="0">
                  <a:pos x="18" y="254"/>
                </a:cxn>
                <a:cxn ang="0">
                  <a:pos x="12" y="302"/>
                </a:cxn>
                <a:cxn ang="0">
                  <a:pos x="4" y="320"/>
                </a:cxn>
                <a:cxn ang="0">
                  <a:pos x="16" y="324"/>
                </a:cxn>
                <a:cxn ang="0">
                  <a:pos x="60" y="322"/>
                </a:cxn>
                <a:cxn ang="0">
                  <a:pos x="124" y="324"/>
                </a:cxn>
                <a:cxn ang="0">
                  <a:pos x="200" y="324"/>
                </a:cxn>
                <a:cxn ang="0">
                  <a:pos x="286" y="314"/>
                </a:cxn>
                <a:cxn ang="0">
                  <a:pos x="368" y="282"/>
                </a:cxn>
                <a:cxn ang="0">
                  <a:pos x="414" y="238"/>
                </a:cxn>
                <a:cxn ang="0">
                  <a:pos x="434" y="184"/>
                </a:cxn>
                <a:cxn ang="0">
                  <a:pos x="434" y="132"/>
                </a:cxn>
                <a:cxn ang="0">
                  <a:pos x="416" y="74"/>
                </a:cxn>
                <a:cxn ang="0">
                  <a:pos x="368" y="30"/>
                </a:cxn>
                <a:cxn ang="0">
                  <a:pos x="304" y="8"/>
                </a:cxn>
                <a:cxn ang="0">
                  <a:pos x="236" y="0"/>
                </a:cxn>
                <a:cxn ang="0">
                  <a:pos x="158" y="0"/>
                </a:cxn>
                <a:cxn ang="0">
                  <a:pos x="78" y="4"/>
                </a:cxn>
                <a:cxn ang="0">
                  <a:pos x="34" y="2"/>
                </a:cxn>
                <a:cxn ang="0">
                  <a:pos x="2" y="0"/>
                </a:cxn>
                <a:cxn ang="0">
                  <a:pos x="12" y="22"/>
                </a:cxn>
                <a:cxn ang="0">
                  <a:pos x="18" y="50"/>
                </a:cxn>
                <a:cxn ang="0">
                  <a:pos x="20" y="102"/>
                </a:cxn>
                <a:cxn ang="0">
                  <a:pos x="20" y="198"/>
                </a:cxn>
                <a:cxn ang="0">
                  <a:pos x="92" y="108"/>
                </a:cxn>
                <a:cxn ang="0">
                  <a:pos x="94" y="54"/>
                </a:cxn>
                <a:cxn ang="0">
                  <a:pos x="118" y="34"/>
                </a:cxn>
                <a:cxn ang="0">
                  <a:pos x="180" y="30"/>
                </a:cxn>
                <a:cxn ang="0">
                  <a:pos x="230" y="34"/>
                </a:cxn>
                <a:cxn ang="0">
                  <a:pos x="294" y="54"/>
                </a:cxn>
                <a:cxn ang="0">
                  <a:pos x="338" y="92"/>
                </a:cxn>
                <a:cxn ang="0">
                  <a:pos x="354" y="136"/>
                </a:cxn>
                <a:cxn ang="0">
                  <a:pos x="354" y="172"/>
                </a:cxn>
                <a:cxn ang="0">
                  <a:pos x="348" y="208"/>
                </a:cxn>
                <a:cxn ang="0">
                  <a:pos x="326" y="246"/>
                </a:cxn>
                <a:cxn ang="0">
                  <a:pos x="280" y="276"/>
                </a:cxn>
                <a:cxn ang="0">
                  <a:pos x="214" y="290"/>
                </a:cxn>
                <a:cxn ang="0">
                  <a:pos x="162" y="294"/>
                </a:cxn>
                <a:cxn ang="0">
                  <a:pos x="112" y="290"/>
                </a:cxn>
                <a:cxn ang="0">
                  <a:pos x="94" y="278"/>
                </a:cxn>
                <a:cxn ang="0">
                  <a:pos x="92" y="262"/>
                </a:cxn>
              </a:cxnLst>
              <a:rect l="0" t="0" r="r" b="b"/>
              <a:pathLst>
                <a:path w="436" h="324">
                  <a:moveTo>
                    <a:pt x="20" y="198"/>
                  </a:moveTo>
                  <a:lnTo>
                    <a:pt x="20" y="214"/>
                  </a:lnTo>
                  <a:lnTo>
                    <a:pt x="20" y="232"/>
                  </a:lnTo>
                  <a:lnTo>
                    <a:pt x="18" y="254"/>
                  </a:lnTo>
                  <a:lnTo>
                    <a:pt x="16" y="284"/>
                  </a:lnTo>
                  <a:lnTo>
                    <a:pt x="12" y="302"/>
                  </a:lnTo>
                  <a:lnTo>
                    <a:pt x="8" y="314"/>
                  </a:lnTo>
                  <a:lnTo>
                    <a:pt x="4" y="320"/>
                  </a:lnTo>
                  <a:lnTo>
                    <a:pt x="0" y="324"/>
                  </a:lnTo>
                  <a:lnTo>
                    <a:pt x="16" y="324"/>
                  </a:lnTo>
                  <a:lnTo>
                    <a:pt x="36" y="324"/>
                  </a:lnTo>
                  <a:lnTo>
                    <a:pt x="60" y="322"/>
                  </a:lnTo>
                  <a:lnTo>
                    <a:pt x="90" y="324"/>
                  </a:lnTo>
                  <a:lnTo>
                    <a:pt x="124" y="324"/>
                  </a:lnTo>
                  <a:lnTo>
                    <a:pt x="162" y="324"/>
                  </a:lnTo>
                  <a:lnTo>
                    <a:pt x="200" y="324"/>
                  </a:lnTo>
                  <a:lnTo>
                    <a:pt x="244" y="320"/>
                  </a:lnTo>
                  <a:lnTo>
                    <a:pt x="286" y="314"/>
                  </a:lnTo>
                  <a:lnTo>
                    <a:pt x="330" y="302"/>
                  </a:lnTo>
                  <a:lnTo>
                    <a:pt x="368" y="282"/>
                  </a:lnTo>
                  <a:lnTo>
                    <a:pt x="394" y="262"/>
                  </a:lnTo>
                  <a:lnTo>
                    <a:pt x="414" y="238"/>
                  </a:lnTo>
                  <a:lnTo>
                    <a:pt x="426" y="212"/>
                  </a:lnTo>
                  <a:lnTo>
                    <a:pt x="434" y="184"/>
                  </a:lnTo>
                  <a:lnTo>
                    <a:pt x="436" y="158"/>
                  </a:lnTo>
                  <a:lnTo>
                    <a:pt x="434" y="132"/>
                  </a:lnTo>
                  <a:lnTo>
                    <a:pt x="428" y="102"/>
                  </a:lnTo>
                  <a:lnTo>
                    <a:pt x="416" y="74"/>
                  </a:lnTo>
                  <a:lnTo>
                    <a:pt x="394" y="48"/>
                  </a:lnTo>
                  <a:lnTo>
                    <a:pt x="368" y="30"/>
                  </a:lnTo>
                  <a:lnTo>
                    <a:pt x="336" y="16"/>
                  </a:lnTo>
                  <a:lnTo>
                    <a:pt x="304" y="8"/>
                  </a:lnTo>
                  <a:lnTo>
                    <a:pt x="270" y="2"/>
                  </a:lnTo>
                  <a:lnTo>
                    <a:pt x="236" y="0"/>
                  </a:lnTo>
                  <a:lnTo>
                    <a:pt x="204" y="0"/>
                  </a:lnTo>
                  <a:lnTo>
                    <a:pt x="158" y="0"/>
                  </a:lnTo>
                  <a:lnTo>
                    <a:pt x="118" y="2"/>
                  </a:lnTo>
                  <a:lnTo>
                    <a:pt x="78" y="4"/>
                  </a:lnTo>
                  <a:lnTo>
                    <a:pt x="56" y="4"/>
                  </a:lnTo>
                  <a:lnTo>
                    <a:pt x="34" y="2"/>
                  </a:lnTo>
                  <a:lnTo>
                    <a:pt x="14" y="0"/>
                  </a:lnTo>
                  <a:lnTo>
                    <a:pt x="2" y="0"/>
                  </a:lnTo>
                  <a:lnTo>
                    <a:pt x="8" y="10"/>
                  </a:lnTo>
                  <a:lnTo>
                    <a:pt x="12" y="22"/>
                  </a:lnTo>
                  <a:lnTo>
                    <a:pt x="16" y="34"/>
                  </a:lnTo>
                  <a:lnTo>
                    <a:pt x="18" y="50"/>
                  </a:lnTo>
                  <a:lnTo>
                    <a:pt x="20" y="72"/>
                  </a:lnTo>
                  <a:lnTo>
                    <a:pt x="20" y="102"/>
                  </a:lnTo>
                  <a:lnTo>
                    <a:pt x="20" y="142"/>
                  </a:lnTo>
                  <a:lnTo>
                    <a:pt x="20" y="198"/>
                  </a:lnTo>
                  <a:close/>
                  <a:moveTo>
                    <a:pt x="92" y="134"/>
                  </a:moveTo>
                  <a:lnTo>
                    <a:pt x="92" y="108"/>
                  </a:lnTo>
                  <a:lnTo>
                    <a:pt x="92" y="80"/>
                  </a:lnTo>
                  <a:lnTo>
                    <a:pt x="94" y="54"/>
                  </a:lnTo>
                  <a:lnTo>
                    <a:pt x="94" y="36"/>
                  </a:lnTo>
                  <a:lnTo>
                    <a:pt x="118" y="34"/>
                  </a:lnTo>
                  <a:lnTo>
                    <a:pt x="148" y="32"/>
                  </a:lnTo>
                  <a:lnTo>
                    <a:pt x="180" y="30"/>
                  </a:lnTo>
                  <a:lnTo>
                    <a:pt x="200" y="32"/>
                  </a:lnTo>
                  <a:lnTo>
                    <a:pt x="230" y="34"/>
                  </a:lnTo>
                  <a:lnTo>
                    <a:pt x="262" y="40"/>
                  </a:lnTo>
                  <a:lnTo>
                    <a:pt x="294" y="54"/>
                  </a:lnTo>
                  <a:lnTo>
                    <a:pt x="322" y="72"/>
                  </a:lnTo>
                  <a:lnTo>
                    <a:pt x="338" y="92"/>
                  </a:lnTo>
                  <a:lnTo>
                    <a:pt x="348" y="114"/>
                  </a:lnTo>
                  <a:lnTo>
                    <a:pt x="354" y="136"/>
                  </a:lnTo>
                  <a:lnTo>
                    <a:pt x="354" y="158"/>
                  </a:lnTo>
                  <a:lnTo>
                    <a:pt x="354" y="172"/>
                  </a:lnTo>
                  <a:lnTo>
                    <a:pt x="352" y="190"/>
                  </a:lnTo>
                  <a:lnTo>
                    <a:pt x="348" y="208"/>
                  </a:lnTo>
                  <a:lnTo>
                    <a:pt x="338" y="228"/>
                  </a:lnTo>
                  <a:lnTo>
                    <a:pt x="326" y="246"/>
                  </a:lnTo>
                  <a:lnTo>
                    <a:pt x="306" y="262"/>
                  </a:lnTo>
                  <a:lnTo>
                    <a:pt x="280" y="276"/>
                  </a:lnTo>
                  <a:lnTo>
                    <a:pt x="248" y="286"/>
                  </a:lnTo>
                  <a:lnTo>
                    <a:pt x="214" y="290"/>
                  </a:lnTo>
                  <a:lnTo>
                    <a:pt x="184" y="294"/>
                  </a:lnTo>
                  <a:lnTo>
                    <a:pt x="162" y="294"/>
                  </a:lnTo>
                  <a:lnTo>
                    <a:pt x="132" y="292"/>
                  </a:lnTo>
                  <a:lnTo>
                    <a:pt x="112" y="290"/>
                  </a:lnTo>
                  <a:lnTo>
                    <a:pt x="100" y="284"/>
                  </a:lnTo>
                  <a:lnTo>
                    <a:pt x="94" y="278"/>
                  </a:lnTo>
                  <a:lnTo>
                    <a:pt x="92" y="270"/>
                  </a:lnTo>
                  <a:lnTo>
                    <a:pt x="92" y="262"/>
                  </a:lnTo>
                  <a:lnTo>
                    <a:pt x="92" y="134"/>
                  </a:lnTo>
                  <a:close/>
                </a:path>
              </a:pathLst>
            </a:custGeom>
            <a:solidFill>
              <a:srgbClr val="FFFFFF"/>
            </a:solidFill>
            <a:ln w="0">
              <a:noFill/>
              <a:prstDash val="solid"/>
              <a:round/>
              <a:headEnd/>
              <a:tailEnd/>
            </a:ln>
          </p:spPr>
          <p:txBody>
            <a:bodyPr/>
            <a:lstStyle/>
            <a:p>
              <a:endParaRPr lang="en-US"/>
            </a:p>
          </p:txBody>
        </p:sp>
        <p:sp>
          <p:nvSpPr>
            <p:cNvPr id="10" name="Freeform 13"/>
            <p:cNvSpPr>
              <a:spLocks/>
            </p:cNvSpPr>
            <p:nvPr/>
          </p:nvSpPr>
          <p:spPr bwMode="auto">
            <a:xfrm>
              <a:off x="4062" y="2116"/>
              <a:ext cx="308" cy="326"/>
            </a:xfrm>
            <a:custGeom>
              <a:avLst/>
              <a:gdLst/>
              <a:ahLst/>
              <a:cxnLst>
                <a:cxn ang="0">
                  <a:pos x="18" y="244"/>
                </a:cxn>
                <a:cxn ang="0">
                  <a:pos x="12" y="300"/>
                </a:cxn>
                <a:cxn ang="0">
                  <a:pos x="4" y="318"/>
                </a:cxn>
                <a:cxn ang="0">
                  <a:pos x="28" y="324"/>
                </a:cxn>
                <a:cxn ang="0">
                  <a:pos x="92" y="322"/>
                </a:cxn>
                <a:cxn ang="0">
                  <a:pos x="192" y="324"/>
                </a:cxn>
                <a:cxn ang="0">
                  <a:pos x="264" y="324"/>
                </a:cxn>
                <a:cxn ang="0">
                  <a:pos x="290" y="310"/>
                </a:cxn>
                <a:cxn ang="0">
                  <a:pos x="298" y="286"/>
                </a:cxn>
                <a:cxn ang="0">
                  <a:pos x="294" y="276"/>
                </a:cxn>
                <a:cxn ang="0">
                  <a:pos x="254" y="288"/>
                </a:cxn>
                <a:cxn ang="0">
                  <a:pos x="194" y="292"/>
                </a:cxn>
                <a:cxn ang="0">
                  <a:pos x="142" y="292"/>
                </a:cxn>
                <a:cxn ang="0">
                  <a:pos x="104" y="286"/>
                </a:cxn>
                <a:cxn ang="0">
                  <a:pos x="92" y="268"/>
                </a:cxn>
                <a:cxn ang="0">
                  <a:pos x="90" y="170"/>
                </a:cxn>
                <a:cxn ang="0">
                  <a:pos x="162" y="170"/>
                </a:cxn>
                <a:cxn ang="0">
                  <a:pos x="218" y="172"/>
                </a:cxn>
                <a:cxn ang="0">
                  <a:pos x="252" y="178"/>
                </a:cxn>
                <a:cxn ang="0">
                  <a:pos x="266" y="176"/>
                </a:cxn>
                <a:cxn ang="0">
                  <a:pos x="264" y="162"/>
                </a:cxn>
                <a:cxn ang="0">
                  <a:pos x="264" y="146"/>
                </a:cxn>
                <a:cxn ang="0">
                  <a:pos x="266" y="130"/>
                </a:cxn>
                <a:cxn ang="0">
                  <a:pos x="260" y="126"/>
                </a:cxn>
                <a:cxn ang="0">
                  <a:pos x="248" y="132"/>
                </a:cxn>
                <a:cxn ang="0">
                  <a:pos x="216" y="136"/>
                </a:cxn>
                <a:cxn ang="0">
                  <a:pos x="176" y="138"/>
                </a:cxn>
                <a:cxn ang="0">
                  <a:pos x="116" y="136"/>
                </a:cxn>
                <a:cxn ang="0">
                  <a:pos x="90" y="86"/>
                </a:cxn>
                <a:cxn ang="0">
                  <a:pos x="92" y="34"/>
                </a:cxn>
                <a:cxn ang="0">
                  <a:pos x="138" y="32"/>
                </a:cxn>
                <a:cxn ang="0">
                  <a:pos x="198" y="32"/>
                </a:cxn>
                <a:cxn ang="0">
                  <a:pos x="242" y="36"/>
                </a:cxn>
                <a:cxn ang="0">
                  <a:pos x="268" y="46"/>
                </a:cxn>
                <a:cxn ang="0">
                  <a:pos x="276" y="42"/>
                </a:cxn>
                <a:cxn ang="0">
                  <a:pos x="276" y="20"/>
                </a:cxn>
                <a:cxn ang="0">
                  <a:pos x="278" y="0"/>
                </a:cxn>
                <a:cxn ang="0">
                  <a:pos x="116" y="2"/>
                </a:cxn>
                <a:cxn ang="0">
                  <a:pos x="50" y="2"/>
                </a:cxn>
                <a:cxn ang="0">
                  <a:pos x="14" y="0"/>
                </a:cxn>
                <a:cxn ang="0">
                  <a:pos x="10" y="16"/>
                </a:cxn>
                <a:cxn ang="0">
                  <a:pos x="16" y="48"/>
                </a:cxn>
                <a:cxn ang="0">
                  <a:pos x="18" y="100"/>
                </a:cxn>
              </a:cxnLst>
              <a:rect l="0" t="0" r="r" b="b"/>
              <a:pathLst>
                <a:path w="308" h="326">
                  <a:moveTo>
                    <a:pt x="18" y="214"/>
                  </a:moveTo>
                  <a:lnTo>
                    <a:pt x="18" y="244"/>
                  </a:lnTo>
                  <a:lnTo>
                    <a:pt x="16" y="272"/>
                  </a:lnTo>
                  <a:lnTo>
                    <a:pt x="12" y="300"/>
                  </a:lnTo>
                  <a:lnTo>
                    <a:pt x="8" y="308"/>
                  </a:lnTo>
                  <a:lnTo>
                    <a:pt x="4" y="318"/>
                  </a:lnTo>
                  <a:lnTo>
                    <a:pt x="0" y="326"/>
                  </a:lnTo>
                  <a:lnTo>
                    <a:pt x="28" y="324"/>
                  </a:lnTo>
                  <a:lnTo>
                    <a:pt x="58" y="324"/>
                  </a:lnTo>
                  <a:lnTo>
                    <a:pt x="92" y="322"/>
                  </a:lnTo>
                  <a:lnTo>
                    <a:pt x="138" y="322"/>
                  </a:lnTo>
                  <a:lnTo>
                    <a:pt x="192" y="324"/>
                  </a:lnTo>
                  <a:lnTo>
                    <a:pt x="234" y="324"/>
                  </a:lnTo>
                  <a:lnTo>
                    <a:pt x="264" y="324"/>
                  </a:lnTo>
                  <a:lnTo>
                    <a:pt x="286" y="326"/>
                  </a:lnTo>
                  <a:lnTo>
                    <a:pt x="290" y="310"/>
                  </a:lnTo>
                  <a:lnTo>
                    <a:pt x="294" y="298"/>
                  </a:lnTo>
                  <a:lnTo>
                    <a:pt x="298" y="286"/>
                  </a:lnTo>
                  <a:lnTo>
                    <a:pt x="308" y="270"/>
                  </a:lnTo>
                  <a:lnTo>
                    <a:pt x="294" y="276"/>
                  </a:lnTo>
                  <a:lnTo>
                    <a:pt x="276" y="282"/>
                  </a:lnTo>
                  <a:lnTo>
                    <a:pt x="254" y="288"/>
                  </a:lnTo>
                  <a:lnTo>
                    <a:pt x="222" y="290"/>
                  </a:lnTo>
                  <a:lnTo>
                    <a:pt x="194" y="292"/>
                  </a:lnTo>
                  <a:lnTo>
                    <a:pt x="174" y="292"/>
                  </a:lnTo>
                  <a:lnTo>
                    <a:pt x="142" y="292"/>
                  </a:lnTo>
                  <a:lnTo>
                    <a:pt x="118" y="290"/>
                  </a:lnTo>
                  <a:lnTo>
                    <a:pt x="104" y="286"/>
                  </a:lnTo>
                  <a:lnTo>
                    <a:pt x="94" y="280"/>
                  </a:lnTo>
                  <a:lnTo>
                    <a:pt x="92" y="268"/>
                  </a:lnTo>
                  <a:lnTo>
                    <a:pt x="90" y="252"/>
                  </a:lnTo>
                  <a:lnTo>
                    <a:pt x="90" y="170"/>
                  </a:lnTo>
                  <a:lnTo>
                    <a:pt x="130" y="170"/>
                  </a:lnTo>
                  <a:lnTo>
                    <a:pt x="162" y="170"/>
                  </a:lnTo>
                  <a:lnTo>
                    <a:pt x="190" y="170"/>
                  </a:lnTo>
                  <a:lnTo>
                    <a:pt x="218" y="172"/>
                  </a:lnTo>
                  <a:lnTo>
                    <a:pt x="238" y="174"/>
                  </a:lnTo>
                  <a:lnTo>
                    <a:pt x="252" y="178"/>
                  </a:lnTo>
                  <a:lnTo>
                    <a:pt x="268" y="184"/>
                  </a:lnTo>
                  <a:lnTo>
                    <a:pt x="266" y="176"/>
                  </a:lnTo>
                  <a:lnTo>
                    <a:pt x="264" y="170"/>
                  </a:lnTo>
                  <a:lnTo>
                    <a:pt x="264" y="162"/>
                  </a:lnTo>
                  <a:lnTo>
                    <a:pt x="264" y="154"/>
                  </a:lnTo>
                  <a:lnTo>
                    <a:pt x="264" y="146"/>
                  </a:lnTo>
                  <a:lnTo>
                    <a:pt x="264" y="138"/>
                  </a:lnTo>
                  <a:lnTo>
                    <a:pt x="266" y="130"/>
                  </a:lnTo>
                  <a:lnTo>
                    <a:pt x="268" y="122"/>
                  </a:lnTo>
                  <a:lnTo>
                    <a:pt x="260" y="126"/>
                  </a:lnTo>
                  <a:lnTo>
                    <a:pt x="254" y="130"/>
                  </a:lnTo>
                  <a:lnTo>
                    <a:pt x="248" y="132"/>
                  </a:lnTo>
                  <a:lnTo>
                    <a:pt x="238" y="134"/>
                  </a:lnTo>
                  <a:lnTo>
                    <a:pt x="216" y="136"/>
                  </a:lnTo>
                  <a:lnTo>
                    <a:pt x="192" y="136"/>
                  </a:lnTo>
                  <a:lnTo>
                    <a:pt x="176" y="138"/>
                  </a:lnTo>
                  <a:lnTo>
                    <a:pt x="142" y="136"/>
                  </a:lnTo>
                  <a:lnTo>
                    <a:pt x="116" y="136"/>
                  </a:lnTo>
                  <a:lnTo>
                    <a:pt x="90" y="134"/>
                  </a:lnTo>
                  <a:lnTo>
                    <a:pt x="90" y="86"/>
                  </a:lnTo>
                  <a:lnTo>
                    <a:pt x="90" y="60"/>
                  </a:lnTo>
                  <a:lnTo>
                    <a:pt x="92" y="34"/>
                  </a:lnTo>
                  <a:lnTo>
                    <a:pt x="116" y="32"/>
                  </a:lnTo>
                  <a:lnTo>
                    <a:pt x="138" y="32"/>
                  </a:lnTo>
                  <a:lnTo>
                    <a:pt x="162" y="32"/>
                  </a:lnTo>
                  <a:lnTo>
                    <a:pt x="198" y="32"/>
                  </a:lnTo>
                  <a:lnTo>
                    <a:pt x="224" y="34"/>
                  </a:lnTo>
                  <a:lnTo>
                    <a:pt x="242" y="36"/>
                  </a:lnTo>
                  <a:lnTo>
                    <a:pt x="256" y="40"/>
                  </a:lnTo>
                  <a:lnTo>
                    <a:pt x="268" y="46"/>
                  </a:lnTo>
                  <a:lnTo>
                    <a:pt x="278" y="52"/>
                  </a:lnTo>
                  <a:lnTo>
                    <a:pt x="276" y="42"/>
                  </a:lnTo>
                  <a:lnTo>
                    <a:pt x="276" y="30"/>
                  </a:lnTo>
                  <a:lnTo>
                    <a:pt x="276" y="20"/>
                  </a:lnTo>
                  <a:lnTo>
                    <a:pt x="278" y="10"/>
                  </a:lnTo>
                  <a:lnTo>
                    <a:pt x="278" y="0"/>
                  </a:lnTo>
                  <a:lnTo>
                    <a:pt x="198" y="2"/>
                  </a:lnTo>
                  <a:lnTo>
                    <a:pt x="116" y="2"/>
                  </a:lnTo>
                  <a:lnTo>
                    <a:pt x="78" y="2"/>
                  </a:lnTo>
                  <a:lnTo>
                    <a:pt x="50" y="2"/>
                  </a:lnTo>
                  <a:lnTo>
                    <a:pt x="28" y="0"/>
                  </a:lnTo>
                  <a:lnTo>
                    <a:pt x="14" y="0"/>
                  </a:lnTo>
                  <a:lnTo>
                    <a:pt x="4" y="0"/>
                  </a:lnTo>
                  <a:lnTo>
                    <a:pt x="10" y="16"/>
                  </a:lnTo>
                  <a:lnTo>
                    <a:pt x="14" y="30"/>
                  </a:lnTo>
                  <a:lnTo>
                    <a:pt x="16" y="48"/>
                  </a:lnTo>
                  <a:lnTo>
                    <a:pt x="18" y="70"/>
                  </a:lnTo>
                  <a:lnTo>
                    <a:pt x="18" y="100"/>
                  </a:lnTo>
                  <a:lnTo>
                    <a:pt x="18" y="214"/>
                  </a:lnTo>
                  <a:close/>
                </a:path>
              </a:pathLst>
            </a:custGeom>
            <a:solidFill>
              <a:srgbClr val="FFFFFF"/>
            </a:solidFill>
            <a:ln w="0">
              <a:noFill/>
              <a:prstDash val="solid"/>
              <a:round/>
              <a:headEnd/>
              <a:tailEnd/>
            </a:ln>
          </p:spPr>
          <p:txBody>
            <a:bodyPr/>
            <a:lstStyle/>
            <a:p>
              <a:endParaRPr lang="en-US"/>
            </a:p>
          </p:txBody>
        </p:sp>
        <p:sp>
          <p:nvSpPr>
            <p:cNvPr id="11" name="Freeform 14"/>
            <p:cNvSpPr>
              <a:spLocks noEditPoints="1"/>
            </p:cNvSpPr>
            <p:nvPr/>
          </p:nvSpPr>
          <p:spPr bwMode="auto">
            <a:xfrm>
              <a:off x="4426" y="2112"/>
              <a:ext cx="512" cy="386"/>
            </a:xfrm>
            <a:custGeom>
              <a:avLst/>
              <a:gdLst/>
              <a:ahLst/>
              <a:cxnLst>
                <a:cxn ang="0">
                  <a:pos x="412" y="380"/>
                </a:cxn>
                <a:cxn ang="0">
                  <a:pos x="472" y="382"/>
                </a:cxn>
                <a:cxn ang="0">
                  <a:pos x="488" y="376"/>
                </a:cxn>
                <a:cxn ang="0">
                  <a:pos x="440" y="352"/>
                </a:cxn>
                <a:cxn ang="0">
                  <a:pos x="400" y="326"/>
                </a:cxn>
                <a:cxn ang="0">
                  <a:pos x="372" y="304"/>
                </a:cxn>
                <a:cxn ang="0">
                  <a:pos x="414" y="278"/>
                </a:cxn>
                <a:cxn ang="0">
                  <a:pos x="450" y="228"/>
                </a:cxn>
                <a:cxn ang="0">
                  <a:pos x="460" y="164"/>
                </a:cxn>
                <a:cxn ang="0">
                  <a:pos x="458" y="134"/>
                </a:cxn>
                <a:cxn ang="0">
                  <a:pos x="444" y="92"/>
                </a:cxn>
                <a:cxn ang="0">
                  <a:pos x="408" y="50"/>
                </a:cxn>
                <a:cxn ang="0">
                  <a:pos x="338" y="16"/>
                </a:cxn>
                <a:cxn ang="0">
                  <a:pos x="234" y="0"/>
                </a:cxn>
                <a:cxn ang="0">
                  <a:pos x="134" y="12"/>
                </a:cxn>
                <a:cxn ang="0">
                  <a:pos x="64" y="42"/>
                </a:cxn>
                <a:cxn ang="0">
                  <a:pos x="36" y="66"/>
                </a:cxn>
                <a:cxn ang="0">
                  <a:pos x="10" y="106"/>
                </a:cxn>
                <a:cxn ang="0">
                  <a:pos x="0" y="166"/>
                </a:cxn>
                <a:cxn ang="0">
                  <a:pos x="2" y="198"/>
                </a:cxn>
                <a:cxn ang="0">
                  <a:pos x="18" y="242"/>
                </a:cxn>
                <a:cxn ang="0">
                  <a:pos x="60" y="288"/>
                </a:cxn>
                <a:cxn ang="0">
                  <a:pos x="102" y="312"/>
                </a:cxn>
                <a:cxn ang="0">
                  <a:pos x="178" y="330"/>
                </a:cxn>
                <a:cxn ang="0">
                  <a:pos x="264" y="330"/>
                </a:cxn>
                <a:cxn ang="0">
                  <a:pos x="390" y="382"/>
                </a:cxn>
                <a:cxn ang="0">
                  <a:pos x="256" y="34"/>
                </a:cxn>
                <a:cxn ang="0">
                  <a:pos x="310" y="48"/>
                </a:cxn>
                <a:cxn ang="0">
                  <a:pos x="354" y="82"/>
                </a:cxn>
                <a:cxn ang="0">
                  <a:pos x="376" y="136"/>
                </a:cxn>
                <a:cxn ang="0">
                  <a:pos x="378" y="184"/>
                </a:cxn>
                <a:cxn ang="0">
                  <a:pos x="366" y="232"/>
                </a:cxn>
                <a:cxn ang="0">
                  <a:pos x="328" y="274"/>
                </a:cxn>
                <a:cxn ang="0">
                  <a:pos x="266" y="298"/>
                </a:cxn>
                <a:cxn ang="0">
                  <a:pos x="206" y="300"/>
                </a:cxn>
                <a:cxn ang="0">
                  <a:pos x="160" y="290"/>
                </a:cxn>
                <a:cxn ang="0">
                  <a:pos x="118" y="264"/>
                </a:cxn>
                <a:cxn ang="0">
                  <a:pos x="88" y="218"/>
                </a:cxn>
                <a:cxn ang="0">
                  <a:pos x="82" y="166"/>
                </a:cxn>
                <a:cxn ang="0">
                  <a:pos x="88" y="120"/>
                </a:cxn>
                <a:cxn ang="0">
                  <a:pos x="118" y="70"/>
                </a:cxn>
                <a:cxn ang="0">
                  <a:pos x="168" y="40"/>
                </a:cxn>
                <a:cxn ang="0">
                  <a:pos x="228" y="32"/>
                </a:cxn>
              </a:cxnLst>
              <a:rect l="0" t="0" r="r" b="b"/>
              <a:pathLst>
                <a:path w="512" h="386">
                  <a:moveTo>
                    <a:pt x="390" y="382"/>
                  </a:moveTo>
                  <a:lnTo>
                    <a:pt x="412" y="380"/>
                  </a:lnTo>
                  <a:lnTo>
                    <a:pt x="436" y="380"/>
                  </a:lnTo>
                  <a:lnTo>
                    <a:pt x="472" y="382"/>
                  </a:lnTo>
                  <a:lnTo>
                    <a:pt x="512" y="386"/>
                  </a:lnTo>
                  <a:lnTo>
                    <a:pt x="488" y="376"/>
                  </a:lnTo>
                  <a:lnTo>
                    <a:pt x="464" y="364"/>
                  </a:lnTo>
                  <a:lnTo>
                    <a:pt x="440" y="352"/>
                  </a:lnTo>
                  <a:lnTo>
                    <a:pt x="418" y="338"/>
                  </a:lnTo>
                  <a:lnTo>
                    <a:pt x="400" y="326"/>
                  </a:lnTo>
                  <a:lnTo>
                    <a:pt x="388" y="316"/>
                  </a:lnTo>
                  <a:lnTo>
                    <a:pt x="372" y="304"/>
                  </a:lnTo>
                  <a:lnTo>
                    <a:pt x="392" y="294"/>
                  </a:lnTo>
                  <a:lnTo>
                    <a:pt x="414" y="278"/>
                  </a:lnTo>
                  <a:lnTo>
                    <a:pt x="436" y="254"/>
                  </a:lnTo>
                  <a:lnTo>
                    <a:pt x="450" y="228"/>
                  </a:lnTo>
                  <a:lnTo>
                    <a:pt x="458" y="198"/>
                  </a:lnTo>
                  <a:lnTo>
                    <a:pt x="460" y="164"/>
                  </a:lnTo>
                  <a:lnTo>
                    <a:pt x="460" y="152"/>
                  </a:lnTo>
                  <a:lnTo>
                    <a:pt x="458" y="134"/>
                  </a:lnTo>
                  <a:lnTo>
                    <a:pt x="454" y="114"/>
                  </a:lnTo>
                  <a:lnTo>
                    <a:pt x="444" y="92"/>
                  </a:lnTo>
                  <a:lnTo>
                    <a:pt x="430" y="70"/>
                  </a:lnTo>
                  <a:lnTo>
                    <a:pt x="408" y="50"/>
                  </a:lnTo>
                  <a:lnTo>
                    <a:pt x="378" y="30"/>
                  </a:lnTo>
                  <a:lnTo>
                    <a:pt x="338" y="16"/>
                  </a:lnTo>
                  <a:lnTo>
                    <a:pt x="290" y="4"/>
                  </a:lnTo>
                  <a:lnTo>
                    <a:pt x="234" y="0"/>
                  </a:lnTo>
                  <a:lnTo>
                    <a:pt x="182" y="4"/>
                  </a:lnTo>
                  <a:lnTo>
                    <a:pt x="134" y="12"/>
                  </a:lnTo>
                  <a:lnTo>
                    <a:pt x="96" y="26"/>
                  </a:lnTo>
                  <a:lnTo>
                    <a:pt x="64" y="42"/>
                  </a:lnTo>
                  <a:lnTo>
                    <a:pt x="50" y="52"/>
                  </a:lnTo>
                  <a:lnTo>
                    <a:pt x="36" y="66"/>
                  </a:lnTo>
                  <a:lnTo>
                    <a:pt x="22" y="84"/>
                  </a:lnTo>
                  <a:lnTo>
                    <a:pt x="10" y="106"/>
                  </a:lnTo>
                  <a:lnTo>
                    <a:pt x="2" y="134"/>
                  </a:lnTo>
                  <a:lnTo>
                    <a:pt x="0" y="166"/>
                  </a:lnTo>
                  <a:lnTo>
                    <a:pt x="0" y="180"/>
                  </a:lnTo>
                  <a:lnTo>
                    <a:pt x="2" y="198"/>
                  </a:lnTo>
                  <a:lnTo>
                    <a:pt x="6" y="220"/>
                  </a:lnTo>
                  <a:lnTo>
                    <a:pt x="18" y="242"/>
                  </a:lnTo>
                  <a:lnTo>
                    <a:pt x="34" y="266"/>
                  </a:lnTo>
                  <a:lnTo>
                    <a:pt x="60" y="288"/>
                  </a:lnTo>
                  <a:lnTo>
                    <a:pt x="78" y="300"/>
                  </a:lnTo>
                  <a:lnTo>
                    <a:pt x="102" y="312"/>
                  </a:lnTo>
                  <a:lnTo>
                    <a:pt x="136" y="322"/>
                  </a:lnTo>
                  <a:lnTo>
                    <a:pt x="178" y="330"/>
                  </a:lnTo>
                  <a:lnTo>
                    <a:pt x="226" y="332"/>
                  </a:lnTo>
                  <a:lnTo>
                    <a:pt x="264" y="330"/>
                  </a:lnTo>
                  <a:lnTo>
                    <a:pt x="304" y="326"/>
                  </a:lnTo>
                  <a:lnTo>
                    <a:pt x="390" y="382"/>
                  </a:lnTo>
                  <a:close/>
                  <a:moveTo>
                    <a:pt x="228" y="32"/>
                  </a:moveTo>
                  <a:lnTo>
                    <a:pt x="256" y="34"/>
                  </a:lnTo>
                  <a:lnTo>
                    <a:pt x="284" y="38"/>
                  </a:lnTo>
                  <a:lnTo>
                    <a:pt x="310" y="48"/>
                  </a:lnTo>
                  <a:lnTo>
                    <a:pt x="334" y="62"/>
                  </a:lnTo>
                  <a:lnTo>
                    <a:pt x="354" y="82"/>
                  </a:lnTo>
                  <a:lnTo>
                    <a:pt x="368" y="106"/>
                  </a:lnTo>
                  <a:lnTo>
                    <a:pt x="376" y="136"/>
                  </a:lnTo>
                  <a:lnTo>
                    <a:pt x="380" y="168"/>
                  </a:lnTo>
                  <a:lnTo>
                    <a:pt x="378" y="184"/>
                  </a:lnTo>
                  <a:lnTo>
                    <a:pt x="374" y="208"/>
                  </a:lnTo>
                  <a:lnTo>
                    <a:pt x="366" y="232"/>
                  </a:lnTo>
                  <a:lnTo>
                    <a:pt x="352" y="254"/>
                  </a:lnTo>
                  <a:lnTo>
                    <a:pt x="328" y="274"/>
                  </a:lnTo>
                  <a:lnTo>
                    <a:pt x="300" y="290"/>
                  </a:lnTo>
                  <a:lnTo>
                    <a:pt x="266" y="298"/>
                  </a:lnTo>
                  <a:lnTo>
                    <a:pt x="228" y="302"/>
                  </a:lnTo>
                  <a:lnTo>
                    <a:pt x="206" y="300"/>
                  </a:lnTo>
                  <a:lnTo>
                    <a:pt x="184" y="296"/>
                  </a:lnTo>
                  <a:lnTo>
                    <a:pt x="160" y="290"/>
                  </a:lnTo>
                  <a:lnTo>
                    <a:pt x="138" y="278"/>
                  </a:lnTo>
                  <a:lnTo>
                    <a:pt x="118" y="264"/>
                  </a:lnTo>
                  <a:lnTo>
                    <a:pt x="100" y="244"/>
                  </a:lnTo>
                  <a:lnTo>
                    <a:pt x="88" y="218"/>
                  </a:lnTo>
                  <a:lnTo>
                    <a:pt x="84" y="194"/>
                  </a:lnTo>
                  <a:lnTo>
                    <a:pt x="82" y="166"/>
                  </a:lnTo>
                  <a:lnTo>
                    <a:pt x="82" y="144"/>
                  </a:lnTo>
                  <a:lnTo>
                    <a:pt x="88" y="120"/>
                  </a:lnTo>
                  <a:lnTo>
                    <a:pt x="98" y="94"/>
                  </a:lnTo>
                  <a:lnTo>
                    <a:pt x="118" y="70"/>
                  </a:lnTo>
                  <a:lnTo>
                    <a:pt x="140" y="54"/>
                  </a:lnTo>
                  <a:lnTo>
                    <a:pt x="168" y="40"/>
                  </a:lnTo>
                  <a:lnTo>
                    <a:pt x="198" y="34"/>
                  </a:lnTo>
                  <a:lnTo>
                    <a:pt x="228" y="32"/>
                  </a:lnTo>
                  <a:close/>
                </a:path>
              </a:pathLst>
            </a:custGeom>
            <a:solidFill>
              <a:srgbClr val="FFFFFF"/>
            </a:solidFill>
            <a:ln w="0">
              <a:noFill/>
              <a:prstDash val="solid"/>
              <a:round/>
              <a:headEnd/>
              <a:tailEnd/>
            </a:ln>
          </p:spPr>
          <p:txBody>
            <a:bodyPr/>
            <a:lstStyle/>
            <a:p>
              <a:endParaRPr lang="en-US"/>
            </a:p>
          </p:txBody>
        </p:sp>
        <p:sp>
          <p:nvSpPr>
            <p:cNvPr id="12" name="Freeform 15"/>
            <p:cNvSpPr>
              <a:spLocks noEditPoints="1"/>
            </p:cNvSpPr>
            <p:nvPr/>
          </p:nvSpPr>
          <p:spPr bwMode="auto">
            <a:xfrm>
              <a:off x="3032" y="2620"/>
              <a:ext cx="86" cy="80"/>
            </a:xfrm>
            <a:custGeom>
              <a:avLst/>
              <a:gdLst/>
              <a:ahLst/>
              <a:cxnLst>
                <a:cxn ang="0">
                  <a:pos x="0" y="80"/>
                </a:cxn>
                <a:cxn ang="0">
                  <a:pos x="34" y="0"/>
                </a:cxn>
                <a:cxn ang="0">
                  <a:pos x="48" y="0"/>
                </a:cxn>
                <a:cxn ang="0">
                  <a:pos x="86" y="80"/>
                </a:cxn>
                <a:cxn ang="0">
                  <a:pos x="72" y="80"/>
                </a:cxn>
                <a:cxn ang="0">
                  <a:pos x="60" y="56"/>
                </a:cxn>
                <a:cxn ang="0">
                  <a:pos x="22" y="56"/>
                </a:cxn>
                <a:cxn ang="0">
                  <a:pos x="12" y="80"/>
                </a:cxn>
                <a:cxn ang="0">
                  <a:pos x="0" y="80"/>
                </a:cxn>
                <a:cxn ang="0">
                  <a:pos x="26" y="46"/>
                </a:cxn>
                <a:cxn ang="0">
                  <a:pos x="56" y="46"/>
                </a:cxn>
                <a:cxn ang="0">
                  <a:pos x="48" y="24"/>
                </a:cxn>
                <a:cxn ang="0">
                  <a:pos x="44" y="16"/>
                </a:cxn>
                <a:cxn ang="0">
                  <a:pos x="40" y="8"/>
                </a:cxn>
                <a:cxn ang="0">
                  <a:pos x="38" y="16"/>
                </a:cxn>
                <a:cxn ang="0">
                  <a:pos x="36" y="24"/>
                </a:cxn>
                <a:cxn ang="0">
                  <a:pos x="26" y="46"/>
                </a:cxn>
              </a:cxnLst>
              <a:rect l="0" t="0" r="r" b="b"/>
              <a:pathLst>
                <a:path w="86" h="80">
                  <a:moveTo>
                    <a:pt x="0" y="80"/>
                  </a:moveTo>
                  <a:lnTo>
                    <a:pt x="34" y="0"/>
                  </a:lnTo>
                  <a:lnTo>
                    <a:pt x="48" y="0"/>
                  </a:lnTo>
                  <a:lnTo>
                    <a:pt x="86" y="80"/>
                  </a:lnTo>
                  <a:lnTo>
                    <a:pt x="72" y="80"/>
                  </a:lnTo>
                  <a:lnTo>
                    <a:pt x="60" y="56"/>
                  </a:lnTo>
                  <a:lnTo>
                    <a:pt x="22" y="56"/>
                  </a:lnTo>
                  <a:lnTo>
                    <a:pt x="12" y="80"/>
                  </a:lnTo>
                  <a:lnTo>
                    <a:pt x="0" y="80"/>
                  </a:lnTo>
                  <a:close/>
                  <a:moveTo>
                    <a:pt x="26" y="46"/>
                  </a:moveTo>
                  <a:lnTo>
                    <a:pt x="56" y="46"/>
                  </a:lnTo>
                  <a:lnTo>
                    <a:pt x="48" y="24"/>
                  </a:lnTo>
                  <a:lnTo>
                    <a:pt x="44" y="16"/>
                  </a:lnTo>
                  <a:lnTo>
                    <a:pt x="40" y="8"/>
                  </a:lnTo>
                  <a:lnTo>
                    <a:pt x="38"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3" name="Freeform 16"/>
            <p:cNvSpPr>
              <a:spLocks noEditPoints="1"/>
            </p:cNvSpPr>
            <p:nvPr/>
          </p:nvSpPr>
          <p:spPr bwMode="auto">
            <a:xfrm>
              <a:off x="3262" y="2620"/>
              <a:ext cx="82" cy="80"/>
            </a:xfrm>
            <a:custGeom>
              <a:avLst/>
              <a:gdLst/>
              <a:ahLst/>
              <a:cxnLst>
                <a:cxn ang="0">
                  <a:pos x="0" y="80"/>
                </a:cxn>
                <a:cxn ang="0">
                  <a:pos x="0" y="0"/>
                </a:cxn>
                <a:cxn ang="0">
                  <a:pos x="42" y="0"/>
                </a:cxn>
                <a:cxn ang="0">
                  <a:pos x="48" y="0"/>
                </a:cxn>
                <a:cxn ang="0">
                  <a:pos x="56" y="0"/>
                </a:cxn>
                <a:cxn ang="0">
                  <a:pos x="60" y="2"/>
                </a:cxn>
                <a:cxn ang="0">
                  <a:pos x="66" y="4"/>
                </a:cxn>
                <a:cxn ang="0">
                  <a:pos x="70" y="10"/>
                </a:cxn>
                <a:cxn ang="0">
                  <a:pos x="74" y="14"/>
                </a:cxn>
                <a:cxn ang="0">
                  <a:pos x="74" y="22"/>
                </a:cxn>
                <a:cxn ang="0">
                  <a:pos x="74" y="26"/>
                </a:cxn>
                <a:cxn ang="0">
                  <a:pos x="72" y="32"/>
                </a:cxn>
                <a:cxn ang="0">
                  <a:pos x="68" y="36"/>
                </a:cxn>
                <a:cxn ang="0">
                  <a:pos x="62" y="38"/>
                </a:cxn>
                <a:cxn ang="0">
                  <a:pos x="56" y="42"/>
                </a:cxn>
                <a:cxn ang="0">
                  <a:pos x="48" y="42"/>
                </a:cxn>
                <a:cxn ang="0">
                  <a:pos x="52" y="44"/>
                </a:cxn>
                <a:cxn ang="0">
                  <a:pos x="56" y="46"/>
                </a:cxn>
                <a:cxn ang="0">
                  <a:pos x="60" y="52"/>
                </a:cxn>
                <a:cxn ang="0">
                  <a:pos x="66" y="58"/>
                </a:cxn>
                <a:cxn ang="0">
                  <a:pos x="82" y="80"/>
                </a:cxn>
                <a:cxn ang="0">
                  <a:pos x="66" y="80"/>
                </a:cxn>
                <a:cxn ang="0">
                  <a:pos x="54" y="62"/>
                </a:cxn>
                <a:cxn ang="0">
                  <a:pos x="50" y="56"/>
                </a:cxn>
                <a:cxn ang="0">
                  <a:pos x="46" y="52"/>
                </a:cxn>
                <a:cxn ang="0">
                  <a:pos x="42" y="48"/>
                </a:cxn>
                <a:cxn ang="0">
                  <a:pos x="40" y="46"/>
                </a:cxn>
                <a:cxn ang="0">
                  <a:pos x="36" y="46"/>
                </a:cxn>
                <a:cxn ang="0">
                  <a:pos x="34" y="44"/>
                </a:cxn>
                <a:cxn ang="0">
                  <a:pos x="30" y="44"/>
                </a:cxn>
                <a:cxn ang="0">
                  <a:pos x="26" y="44"/>
                </a:cxn>
                <a:cxn ang="0">
                  <a:pos x="12" y="44"/>
                </a:cxn>
                <a:cxn ang="0">
                  <a:pos x="12" y="80"/>
                </a:cxn>
                <a:cxn ang="0">
                  <a:pos x="0" y="80"/>
                </a:cxn>
                <a:cxn ang="0">
                  <a:pos x="12" y="34"/>
                </a:cxn>
                <a:cxn ang="0">
                  <a:pos x="38" y="34"/>
                </a:cxn>
                <a:cxn ang="0">
                  <a:pos x="46" y="34"/>
                </a:cxn>
                <a:cxn ang="0">
                  <a:pos x="52" y="34"/>
                </a:cxn>
                <a:cxn ang="0">
                  <a:pos x="56" y="32"/>
                </a:cxn>
                <a:cxn ang="0">
                  <a:pos x="60" y="28"/>
                </a:cxn>
                <a:cxn ang="0">
                  <a:pos x="60" y="24"/>
                </a:cxn>
                <a:cxn ang="0">
                  <a:pos x="62" y="22"/>
                </a:cxn>
                <a:cxn ang="0">
                  <a:pos x="60" y="16"/>
                </a:cxn>
                <a:cxn ang="0">
                  <a:pos x="56" y="12"/>
                </a:cxn>
                <a:cxn ang="0">
                  <a:pos x="54" y="10"/>
                </a:cxn>
                <a:cxn ang="0">
                  <a:pos x="48" y="8"/>
                </a:cxn>
                <a:cxn ang="0">
                  <a:pos x="42" y="8"/>
                </a:cxn>
                <a:cxn ang="0">
                  <a:pos x="12" y="8"/>
                </a:cxn>
                <a:cxn ang="0">
                  <a:pos x="12" y="34"/>
                </a:cxn>
              </a:cxnLst>
              <a:rect l="0" t="0" r="r" b="b"/>
              <a:pathLst>
                <a:path w="82" h="80">
                  <a:moveTo>
                    <a:pt x="0" y="80"/>
                  </a:moveTo>
                  <a:lnTo>
                    <a:pt x="0" y="0"/>
                  </a:lnTo>
                  <a:lnTo>
                    <a:pt x="42" y="0"/>
                  </a:lnTo>
                  <a:lnTo>
                    <a:pt x="48" y="0"/>
                  </a:lnTo>
                  <a:lnTo>
                    <a:pt x="56" y="0"/>
                  </a:lnTo>
                  <a:lnTo>
                    <a:pt x="60" y="2"/>
                  </a:lnTo>
                  <a:lnTo>
                    <a:pt x="66" y="4"/>
                  </a:lnTo>
                  <a:lnTo>
                    <a:pt x="70" y="10"/>
                  </a:lnTo>
                  <a:lnTo>
                    <a:pt x="74" y="14"/>
                  </a:lnTo>
                  <a:lnTo>
                    <a:pt x="74" y="22"/>
                  </a:lnTo>
                  <a:lnTo>
                    <a:pt x="74" y="26"/>
                  </a:lnTo>
                  <a:lnTo>
                    <a:pt x="72" y="32"/>
                  </a:lnTo>
                  <a:lnTo>
                    <a:pt x="68" y="36"/>
                  </a:lnTo>
                  <a:lnTo>
                    <a:pt x="62" y="38"/>
                  </a:lnTo>
                  <a:lnTo>
                    <a:pt x="56" y="42"/>
                  </a:lnTo>
                  <a:lnTo>
                    <a:pt x="48" y="42"/>
                  </a:lnTo>
                  <a:lnTo>
                    <a:pt x="52" y="44"/>
                  </a:lnTo>
                  <a:lnTo>
                    <a:pt x="56" y="46"/>
                  </a:lnTo>
                  <a:lnTo>
                    <a:pt x="60" y="52"/>
                  </a:lnTo>
                  <a:lnTo>
                    <a:pt x="66" y="58"/>
                  </a:lnTo>
                  <a:lnTo>
                    <a:pt x="82" y="80"/>
                  </a:lnTo>
                  <a:lnTo>
                    <a:pt x="66" y="80"/>
                  </a:lnTo>
                  <a:lnTo>
                    <a:pt x="54" y="62"/>
                  </a:lnTo>
                  <a:lnTo>
                    <a:pt x="50" y="56"/>
                  </a:lnTo>
                  <a:lnTo>
                    <a:pt x="46" y="52"/>
                  </a:lnTo>
                  <a:lnTo>
                    <a:pt x="42" y="48"/>
                  </a:lnTo>
                  <a:lnTo>
                    <a:pt x="40" y="46"/>
                  </a:lnTo>
                  <a:lnTo>
                    <a:pt x="36" y="46"/>
                  </a:lnTo>
                  <a:lnTo>
                    <a:pt x="34" y="44"/>
                  </a:lnTo>
                  <a:lnTo>
                    <a:pt x="30" y="44"/>
                  </a:lnTo>
                  <a:lnTo>
                    <a:pt x="26" y="44"/>
                  </a:lnTo>
                  <a:lnTo>
                    <a:pt x="12" y="44"/>
                  </a:lnTo>
                  <a:lnTo>
                    <a:pt x="12" y="80"/>
                  </a:lnTo>
                  <a:lnTo>
                    <a:pt x="0" y="80"/>
                  </a:lnTo>
                  <a:close/>
                  <a:moveTo>
                    <a:pt x="12" y="34"/>
                  </a:moveTo>
                  <a:lnTo>
                    <a:pt x="38" y="34"/>
                  </a:lnTo>
                  <a:lnTo>
                    <a:pt x="46" y="34"/>
                  </a:lnTo>
                  <a:lnTo>
                    <a:pt x="52" y="34"/>
                  </a:lnTo>
                  <a:lnTo>
                    <a:pt x="56" y="32"/>
                  </a:lnTo>
                  <a:lnTo>
                    <a:pt x="60" y="28"/>
                  </a:lnTo>
                  <a:lnTo>
                    <a:pt x="60" y="24"/>
                  </a:lnTo>
                  <a:lnTo>
                    <a:pt x="62" y="22"/>
                  </a:lnTo>
                  <a:lnTo>
                    <a:pt x="60" y="16"/>
                  </a:lnTo>
                  <a:lnTo>
                    <a:pt x="56" y="12"/>
                  </a:lnTo>
                  <a:lnTo>
                    <a:pt x="54" y="10"/>
                  </a:lnTo>
                  <a:lnTo>
                    <a:pt x="48" y="8"/>
                  </a:lnTo>
                  <a:lnTo>
                    <a:pt x="42" y="8"/>
                  </a:lnTo>
                  <a:lnTo>
                    <a:pt x="12" y="8"/>
                  </a:lnTo>
                  <a:lnTo>
                    <a:pt x="12" y="34"/>
                  </a:lnTo>
                  <a:close/>
                </a:path>
              </a:pathLst>
            </a:custGeom>
            <a:solidFill>
              <a:srgbClr val="FFFFFF"/>
            </a:solidFill>
            <a:ln w="0">
              <a:noFill/>
              <a:prstDash val="solid"/>
              <a:round/>
              <a:headEnd/>
              <a:tailEnd/>
            </a:ln>
          </p:spPr>
          <p:txBody>
            <a:bodyPr/>
            <a:lstStyle/>
            <a:p>
              <a:endParaRPr lang="en-US"/>
            </a:p>
          </p:txBody>
        </p:sp>
        <p:sp>
          <p:nvSpPr>
            <p:cNvPr id="14" name="Freeform 17"/>
            <p:cNvSpPr>
              <a:spLocks/>
            </p:cNvSpPr>
            <p:nvPr/>
          </p:nvSpPr>
          <p:spPr bwMode="auto">
            <a:xfrm>
              <a:off x="3498" y="2620"/>
              <a:ext cx="76" cy="80"/>
            </a:xfrm>
            <a:custGeom>
              <a:avLst/>
              <a:gdLst/>
              <a:ahLst/>
              <a:cxnLst>
                <a:cxn ang="0">
                  <a:pos x="0" y="80"/>
                </a:cxn>
                <a:cxn ang="0">
                  <a:pos x="0" y="0"/>
                </a:cxn>
                <a:cxn ang="0">
                  <a:pos x="12" y="0"/>
                </a:cxn>
                <a:cxn ang="0">
                  <a:pos x="12" y="40"/>
                </a:cxn>
                <a:cxn ang="0">
                  <a:pos x="56" y="0"/>
                </a:cxn>
                <a:cxn ang="0">
                  <a:pos x="74" y="0"/>
                </a:cxn>
                <a:cxn ang="0">
                  <a:pos x="34" y="32"/>
                </a:cxn>
                <a:cxn ang="0">
                  <a:pos x="76" y="80"/>
                </a:cxn>
                <a:cxn ang="0">
                  <a:pos x="60" y="80"/>
                </a:cxn>
                <a:cxn ang="0">
                  <a:pos x="26" y="38"/>
                </a:cxn>
                <a:cxn ang="0">
                  <a:pos x="12" y="52"/>
                </a:cxn>
                <a:cxn ang="0">
                  <a:pos x="12" y="80"/>
                </a:cxn>
                <a:cxn ang="0">
                  <a:pos x="0" y="80"/>
                </a:cxn>
              </a:cxnLst>
              <a:rect l="0" t="0" r="r" b="b"/>
              <a:pathLst>
                <a:path w="76" h="80">
                  <a:moveTo>
                    <a:pt x="0" y="80"/>
                  </a:moveTo>
                  <a:lnTo>
                    <a:pt x="0" y="0"/>
                  </a:lnTo>
                  <a:lnTo>
                    <a:pt x="12" y="0"/>
                  </a:lnTo>
                  <a:lnTo>
                    <a:pt x="12" y="40"/>
                  </a:lnTo>
                  <a:lnTo>
                    <a:pt x="56" y="0"/>
                  </a:lnTo>
                  <a:lnTo>
                    <a:pt x="74" y="0"/>
                  </a:lnTo>
                  <a:lnTo>
                    <a:pt x="34" y="32"/>
                  </a:lnTo>
                  <a:lnTo>
                    <a:pt x="76" y="80"/>
                  </a:lnTo>
                  <a:lnTo>
                    <a:pt x="60" y="80"/>
                  </a:lnTo>
                  <a:lnTo>
                    <a:pt x="26" y="38"/>
                  </a:lnTo>
                  <a:lnTo>
                    <a:pt x="12" y="52"/>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5" name="Freeform 18"/>
            <p:cNvSpPr>
              <a:spLocks noEditPoints="1"/>
            </p:cNvSpPr>
            <p:nvPr/>
          </p:nvSpPr>
          <p:spPr bwMode="auto">
            <a:xfrm>
              <a:off x="3708" y="2620"/>
              <a:ext cx="86" cy="80"/>
            </a:xfrm>
            <a:custGeom>
              <a:avLst/>
              <a:gdLst/>
              <a:ahLst/>
              <a:cxnLst>
                <a:cxn ang="0">
                  <a:pos x="0" y="80"/>
                </a:cxn>
                <a:cxn ang="0">
                  <a:pos x="36" y="0"/>
                </a:cxn>
                <a:cxn ang="0">
                  <a:pos x="50" y="0"/>
                </a:cxn>
                <a:cxn ang="0">
                  <a:pos x="86" y="80"/>
                </a:cxn>
                <a:cxn ang="0">
                  <a:pos x="72" y="80"/>
                </a:cxn>
                <a:cxn ang="0">
                  <a:pos x="62" y="56"/>
                </a:cxn>
                <a:cxn ang="0">
                  <a:pos x="24" y="56"/>
                </a:cxn>
                <a:cxn ang="0">
                  <a:pos x="14" y="80"/>
                </a:cxn>
                <a:cxn ang="0">
                  <a:pos x="0" y="80"/>
                </a:cxn>
                <a:cxn ang="0">
                  <a:pos x="28" y="46"/>
                </a:cxn>
                <a:cxn ang="0">
                  <a:pos x="58" y="46"/>
                </a:cxn>
                <a:cxn ang="0">
                  <a:pos x="48" y="24"/>
                </a:cxn>
                <a:cxn ang="0">
                  <a:pos x="44" y="16"/>
                </a:cxn>
                <a:cxn ang="0">
                  <a:pos x="42" y="8"/>
                </a:cxn>
                <a:cxn ang="0">
                  <a:pos x="40" y="16"/>
                </a:cxn>
                <a:cxn ang="0">
                  <a:pos x="38" y="24"/>
                </a:cxn>
                <a:cxn ang="0">
                  <a:pos x="28" y="46"/>
                </a:cxn>
              </a:cxnLst>
              <a:rect l="0" t="0" r="r" b="b"/>
              <a:pathLst>
                <a:path w="86" h="80">
                  <a:moveTo>
                    <a:pt x="0" y="80"/>
                  </a:moveTo>
                  <a:lnTo>
                    <a:pt x="36" y="0"/>
                  </a:lnTo>
                  <a:lnTo>
                    <a:pt x="50" y="0"/>
                  </a:lnTo>
                  <a:lnTo>
                    <a:pt x="86" y="80"/>
                  </a:lnTo>
                  <a:lnTo>
                    <a:pt x="72" y="80"/>
                  </a:lnTo>
                  <a:lnTo>
                    <a:pt x="62" y="56"/>
                  </a:lnTo>
                  <a:lnTo>
                    <a:pt x="24" y="56"/>
                  </a:lnTo>
                  <a:lnTo>
                    <a:pt x="14" y="80"/>
                  </a:lnTo>
                  <a:lnTo>
                    <a:pt x="0" y="80"/>
                  </a:lnTo>
                  <a:close/>
                  <a:moveTo>
                    <a:pt x="28" y="46"/>
                  </a:moveTo>
                  <a:lnTo>
                    <a:pt x="58" y="46"/>
                  </a:lnTo>
                  <a:lnTo>
                    <a:pt x="48" y="24"/>
                  </a:lnTo>
                  <a:lnTo>
                    <a:pt x="44" y="16"/>
                  </a:lnTo>
                  <a:lnTo>
                    <a:pt x="42" y="8"/>
                  </a:lnTo>
                  <a:lnTo>
                    <a:pt x="40" y="16"/>
                  </a:lnTo>
                  <a:lnTo>
                    <a:pt x="38" y="24"/>
                  </a:lnTo>
                  <a:lnTo>
                    <a:pt x="28" y="46"/>
                  </a:lnTo>
                  <a:close/>
                </a:path>
              </a:pathLst>
            </a:custGeom>
            <a:solidFill>
              <a:srgbClr val="FFFFFF"/>
            </a:solidFill>
            <a:ln w="0">
              <a:noFill/>
              <a:prstDash val="solid"/>
              <a:round/>
              <a:headEnd/>
              <a:tailEnd/>
            </a:ln>
          </p:spPr>
          <p:txBody>
            <a:bodyPr/>
            <a:lstStyle/>
            <a:p>
              <a:endParaRPr lang="en-US"/>
            </a:p>
          </p:txBody>
        </p:sp>
        <p:sp>
          <p:nvSpPr>
            <p:cNvPr id="16" name="Freeform 19"/>
            <p:cNvSpPr>
              <a:spLocks/>
            </p:cNvSpPr>
            <p:nvPr/>
          </p:nvSpPr>
          <p:spPr bwMode="auto">
            <a:xfrm>
              <a:off x="3940" y="2620"/>
              <a:ext cx="72" cy="80"/>
            </a:xfrm>
            <a:custGeom>
              <a:avLst/>
              <a:gdLst/>
              <a:ahLst/>
              <a:cxnLst>
                <a:cxn ang="0">
                  <a:pos x="0" y="80"/>
                </a:cxn>
                <a:cxn ang="0">
                  <a:pos x="0" y="0"/>
                </a:cxn>
                <a:cxn ang="0">
                  <a:pos x="12" y="0"/>
                </a:cxn>
                <a:cxn ang="0">
                  <a:pos x="60" y="62"/>
                </a:cxn>
                <a:cxn ang="0">
                  <a:pos x="60" y="0"/>
                </a:cxn>
                <a:cxn ang="0">
                  <a:pos x="72" y="0"/>
                </a:cxn>
                <a:cxn ang="0">
                  <a:pos x="72" y="80"/>
                </a:cxn>
                <a:cxn ang="0">
                  <a:pos x="60" y="80"/>
                </a:cxn>
                <a:cxn ang="0">
                  <a:pos x="12" y="16"/>
                </a:cxn>
                <a:cxn ang="0">
                  <a:pos x="12" y="80"/>
                </a:cxn>
                <a:cxn ang="0">
                  <a:pos x="0" y="80"/>
                </a:cxn>
              </a:cxnLst>
              <a:rect l="0" t="0" r="r" b="b"/>
              <a:pathLst>
                <a:path w="72" h="80">
                  <a:moveTo>
                    <a:pt x="0" y="80"/>
                  </a:moveTo>
                  <a:lnTo>
                    <a:pt x="0" y="0"/>
                  </a:lnTo>
                  <a:lnTo>
                    <a:pt x="12" y="0"/>
                  </a:lnTo>
                  <a:lnTo>
                    <a:pt x="60" y="62"/>
                  </a:lnTo>
                  <a:lnTo>
                    <a:pt x="60" y="0"/>
                  </a:lnTo>
                  <a:lnTo>
                    <a:pt x="72" y="0"/>
                  </a:lnTo>
                  <a:lnTo>
                    <a:pt x="72" y="80"/>
                  </a:lnTo>
                  <a:lnTo>
                    <a:pt x="60" y="80"/>
                  </a:lnTo>
                  <a:lnTo>
                    <a:pt x="12" y="16"/>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7" name="Freeform 20"/>
            <p:cNvSpPr>
              <a:spLocks/>
            </p:cNvSpPr>
            <p:nvPr/>
          </p:nvSpPr>
          <p:spPr bwMode="auto">
            <a:xfrm>
              <a:off x="4172"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2"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4" y="0"/>
                  </a:lnTo>
                  <a:lnTo>
                    <a:pt x="44" y="0"/>
                  </a:lnTo>
                  <a:lnTo>
                    <a:pt x="52" y="2"/>
                  </a:lnTo>
                  <a:lnTo>
                    <a:pt x="60" y="6"/>
                  </a:lnTo>
                  <a:lnTo>
                    <a:pt x="64"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2"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18" name="Freeform 21"/>
            <p:cNvSpPr>
              <a:spLocks noEditPoints="1"/>
            </p:cNvSpPr>
            <p:nvPr/>
          </p:nvSpPr>
          <p:spPr bwMode="auto">
            <a:xfrm>
              <a:off x="4386" y="2620"/>
              <a:ext cx="86" cy="80"/>
            </a:xfrm>
            <a:custGeom>
              <a:avLst/>
              <a:gdLst/>
              <a:ahLst/>
              <a:cxnLst>
                <a:cxn ang="0">
                  <a:pos x="0" y="80"/>
                </a:cxn>
                <a:cxn ang="0">
                  <a:pos x="36" y="0"/>
                </a:cxn>
                <a:cxn ang="0">
                  <a:pos x="48" y="0"/>
                </a:cxn>
                <a:cxn ang="0">
                  <a:pos x="86" y="80"/>
                </a:cxn>
                <a:cxn ang="0">
                  <a:pos x="72" y="80"/>
                </a:cxn>
                <a:cxn ang="0">
                  <a:pos x="62" y="56"/>
                </a:cxn>
                <a:cxn ang="0">
                  <a:pos x="24" y="56"/>
                </a:cxn>
                <a:cxn ang="0">
                  <a:pos x="14" y="80"/>
                </a:cxn>
                <a:cxn ang="0">
                  <a:pos x="0" y="80"/>
                </a:cxn>
                <a:cxn ang="0">
                  <a:pos x="26" y="46"/>
                </a:cxn>
                <a:cxn ang="0">
                  <a:pos x="58" y="46"/>
                </a:cxn>
                <a:cxn ang="0">
                  <a:pos x="48" y="24"/>
                </a:cxn>
                <a:cxn ang="0">
                  <a:pos x="44" y="16"/>
                </a:cxn>
                <a:cxn ang="0">
                  <a:pos x="42" y="8"/>
                </a:cxn>
                <a:cxn ang="0">
                  <a:pos x="40" y="16"/>
                </a:cxn>
                <a:cxn ang="0">
                  <a:pos x="36" y="24"/>
                </a:cxn>
                <a:cxn ang="0">
                  <a:pos x="26" y="46"/>
                </a:cxn>
              </a:cxnLst>
              <a:rect l="0" t="0" r="r" b="b"/>
              <a:pathLst>
                <a:path w="86" h="80">
                  <a:moveTo>
                    <a:pt x="0" y="80"/>
                  </a:moveTo>
                  <a:lnTo>
                    <a:pt x="36" y="0"/>
                  </a:lnTo>
                  <a:lnTo>
                    <a:pt x="48" y="0"/>
                  </a:lnTo>
                  <a:lnTo>
                    <a:pt x="86" y="80"/>
                  </a:lnTo>
                  <a:lnTo>
                    <a:pt x="72" y="80"/>
                  </a:lnTo>
                  <a:lnTo>
                    <a:pt x="62" y="56"/>
                  </a:lnTo>
                  <a:lnTo>
                    <a:pt x="24" y="56"/>
                  </a:lnTo>
                  <a:lnTo>
                    <a:pt x="14" y="80"/>
                  </a:lnTo>
                  <a:lnTo>
                    <a:pt x="0" y="80"/>
                  </a:lnTo>
                  <a:close/>
                  <a:moveTo>
                    <a:pt x="26" y="46"/>
                  </a:moveTo>
                  <a:lnTo>
                    <a:pt x="58" y="46"/>
                  </a:lnTo>
                  <a:lnTo>
                    <a:pt x="48" y="24"/>
                  </a:lnTo>
                  <a:lnTo>
                    <a:pt x="44" y="16"/>
                  </a:lnTo>
                  <a:lnTo>
                    <a:pt x="42" y="8"/>
                  </a:lnTo>
                  <a:lnTo>
                    <a:pt x="40"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9" name="Freeform 22"/>
            <p:cNvSpPr>
              <a:spLocks/>
            </p:cNvSpPr>
            <p:nvPr/>
          </p:nvSpPr>
          <p:spPr bwMode="auto">
            <a:xfrm>
              <a:off x="4614"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4"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6" y="0"/>
                  </a:lnTo>
                  <a:lnTo>
                    <a:pt x="44" y="0"/>
                  </a:lnTo>
                  <a:lnTo>
                    <a:pt x="54" y="2"/>
                  </a:lnTo>
                  <a:lnTo>
                    <a:pt x="60" y="6"/>
                  </a:lnTo>
                  <a:lnTo>
                    <a:pt x="66"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4"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20" name="Freeform 23"/>
            <p:cNvSpPr>
              <a:spLocks noEditPoints="1"/>
            </p:cNvSpPr>
            <p:nvPr/>
          </p:nvSpPr>
          <p:spPr bwMode="auto">
            <a:xfrm>
              <a:off x="3036" y="2736"/>
              <a:ext cx="54" cy="76"/>
            </a:xfrm>
            <a:custGeom>
              <a:avLst/>
              <a:gdLst/>
              <a:ahLst/>
              <a:cxnLst>
                <a:cxn ang="0">
                  <a:pos x="0" y="76"/>
                </a:cxn>
                <a:cxn ang="0">
                  <a:pos x="0" y="0"/>
                </a:cxn>
                <a:cxn ang="0">
                  <a:pos x="22" y="0"/>
                </a:cxn>
                <a:cxn ang="0">
                  <a:pos x="28" y="0"/>
                </a:cxn>
                <a:cxn ang="0">
                  <a:pos x="34" y="0"/>
                </a:cxn>
                <a:cxn ang="0">
                  <a:pos x="40" y="2"/>
                </a:cxn>
                <a:cxn ang="0">
                  <a:pos x="44" y="6"/>
                </a:cxn>
                <a:cxn ang="0">
                  <a:pos x="48" y="12"/>
                </a:cxn>
                <a:cxn ang="0">
                  <a:pos x="52" y="20"/>
                </a:cxn>
                <a:cxn ang="0">
                  <a:pos x="54" y="28"/>
                </a:cxn>
                <a:cxn ang="0">
                  <a:pos x="54" y="38"/>
                </a:cxn>
                <a:cxn ang="0">
                  <a:pos x="54" y="46"/>
                </a:cxn>
                <a:cxn ang="0">
                  <a:pos x="52" y="52"/>
                </a:cxn>
                <a:cxn ang="0">
                  <a:pos x="50" y="60"/>
                </a:cxn>
                <a:cxn ang="0">
                  <a:pos x="48" y="64"/>
                </a:cxn>
                <a:cxn ang="0">
                  <a:pos x="44" y="68"/>
                </a:cxn>
                <a:cxn ang="0">
                  <a:pos x="42" y="72"/>
                </a:cxn>
                <a:cxn ang="0">
                  <a:pos x="38" y="74"/>
                </a:cxn>
                <a:cxn ang="0">
                  <a:pos x="34" y="74"/>
                </a:cxn>
                <a:cxn ang="0">
                  <a:pos x="28" y="76"/>
                </a:cxn>
                <a:cxn ang="0">
                  <a:pos x="24" y="76"/>
                </a:cxn>
                <a:cxn ang="0">
                  <a:pos x="0" y="76"/>
                </a:cxn>
                <a:cxn ang="0">
                  <a:pos x="8" y="68"/>
                </a:cxn>
                <a:cxn ang="0">
                  <a:pos x="22" y="68"/>
                </a:cxn>
                <a:cxn ang="0">
                  <a:pos x="28" y="66"/>
                </a:cxn>
                <a:cxn ang="0">
                  <a:pos x="32" y="66"/>
                </a:cxn>
                <a:cxn ang="0">
                  <a:pos x="36" y="64"/>
                </a:cxn>
                <a:cxn ang="0">
                  <a:pos x="38" y="62"/>
                </a:cxn>
                <a:cxn ang="0">
                  <a:pos x="42" y="58"/>
                </a:cxn>
                <a:cxn ang="0">
                  <a:pos x="44" y="52"/>
                </a:cxn>
                <a:cxn ang="0">
                  <a:pos x="44" y="46"/>
                </a:cxn>
                <a:cxn ang="0">
                  <a:pos x="46" y="38"/>
                </a:cxn>
                <a:cxn ang="0">
                  <a:pos x="44" y="30"/>
                </a:cxn>
                <a:cxn ang="0">
                  <a:pos x="44" y="24"/>
                </a:cxn>
                <a:cxn ang="0">
                  <a:pos x="42" y="18"/>
                </a:cxn>
                <a:cxn ang="0">
                  <a:pos x="38" y="14"/>
                </a:cxn>
                <a:cxn ang="0">
                  <a:pos x="34" y="10"/>
                </a:cxn>
                <a:cxn ang="0">
                  <a:pos x="28" y="8"/>
                </a:cxn>
                <a:cxn ang="0">
                  <a:pos x="22" y="8"/>
                </a:cxn>
                <a:cxn ang="0">
                  <a:pos x="8" y="8"/>
                </a:cxn>
                <a:cxn ang="0">
                  <a:pos x="8" y="68"/>
                </a:cxn>
              </a:cxnLst>
              <a:rect l="0" t="0" r="r" b="b"/>
              <a:pathLst>
                <a:path w="54" h="76">
                  <a:moveTo>
                    <a:pt x="0" y="76"/>
                  </a:moveTo>
                  <a:lnTo>
                    <a:pt x="0" y="0"/>
                  </a:lnTo>
                  <a:lnTo>
                    <a:pt x="22" y="0"/>
                  </a:lnTo>
                  <a:lnTo>
                    <a:pt x="28" y="0"/>
                  </a:lnTo>
                  <a:lnTo>
                    <a:pt x="34" y="0"/>
                  </a:lnTo>
                  <a:lnTo>
                    <a:pt x="40" y="2"/>
                  </a:lnTo>
                  <a:lnTo>
                    <a:pt x="44" y="6"/>
                  </a:lnTo>
                  <a:lnTo>
                    <a:pt x="48" y="12"/>
                  </a:lnTo>
                  <a:lnTo>
                    <a:pt x="52" y="20"/>
                  </a:lnTo>
                  <a:lnTo>
                    <a:pt x="54" y="28"/>
                  </a:lnTo>
                  <a:lnTo>
                    <a:pt x="54" y="38"/>
                  </a:lnTo>
                  <a:lnTo>
                    <a:pt x="54" y="46"/>
                  </a:lnTo>
                  <a:lnTo>
                    <a:pt x="52" y="52"/>
                  </a:lnTo>
                  <a:lnTo>
                    <a:pt x="50" y="60"/>
                  </a:lnTo>
                  <a:lnTo>
                    <a:pt x="48" y="64"/>
                  </a:lnTo>
                  <a:lnTo>
                    <a:pt x="44" y="68"/>
                  </a:lnTo>
                  <a:lnTo>
                    <a:pt x="42" y="72"/>
                  </a:lnTo>
                  <a:lnTo>
                    <a:pt x="38" y="74"/>
                  </a:lnTo>
                  <a:lnTo>
                    <a:pt x="34" y="74"/>
                  </a:lnTo>
                  <a:lnTo>
                    <a:pt x="28" y="76"/>
                  </a:lnTo>
                  <a:lnTo>
                    <a:pt x="24" y="76"/>
                  </a:lnTo>
                  <a:lnTo>
                    <a:pt x="0" y="76"/>
                  </a:lnTo>
                  <a:close/>
                  <a:moveTo>
                    <a:pt x="8" y="68"/>
                  </a:moveTo>
                  <a:lnTo>
                    <a:pt x="22" y="68"/>
                  </a:lnTo>
                  <a:lnTo>
                    <a:pt x="28" y="66"/>
                  </a:lnTo>
                  <a:lnTo>
                    <a:pt x="32" y="66"/>
                  </a:lnTo>
                  <a:lnTo>
                    <a:pt x="36" y="64"/>
                  </a:lnTo>
                  <a:lnTo>
                    <a:pt x="38" y="62"/>
                  </a:lnTo>
                  <a:lnTo>
                    <a:pt x="42" y="58"/>
                  </a:lnTo>
                  <a:lnTo>
                    <a:pt x="44" y="52"/>
                  </a:lnTo>
                  <a:lnTo>
                    <a:pt x="44" y="46"/>
                  </a:lnTo>
                  <a:lnTo>
                    <a:pt x="46" y="38"/>
                  </a:lnTo>
                  <a:lnTo>
                    <a:pt x="44" y="30"/>
                  </a:lnTo>
                  <a:lnTo>
                    <a:pt x="44" y="24"/>
                  </a:lnTo>
                  <a:lnTo>
                    <a:pt x="42" y="18"/>
                  </a:lnTo>
                  <a:lnTo>
                    <a:pt x="38" y="14"/>
                  </a:lnTo>
                  <a:lnTo>
                    <a:pt x="34" y="10"/>
                  </a:lnTo>
                  <a:lnTo>
                    <a:pt x="28" y="8"/>
                  </a:lnTo>
                  <a:lnTo>
                    <a:pt x="22" y="8"/>
                  </a:lnTo>
                  <a:lnTo>
                    <a:pt x="8" y="8"/>
                  </a:lnTo>
                  <a:lnTo>
                    <a:pt x="8" y="68"/>
                  </a:lnTo>
                  <a:close/>
                </a:path>
              </a:pathLst>
            </a:custGeom>
            <a:solidFill>
              <a:srgbClr val="FFFFFF"/>
            </a:solidFill>
            <a:ln w="0">
              <a:noFill/>
              <a:prstDash val="solid"/>
              <a:round/>
              <a:headEnd/>
              <a:tailEnd/>
            </a:ln>
          </p:spPr>
          <p:txBody>
            <a:bodyPr/>
            <a:lstStyle/>
            <a:p>
              <a:endParaRPr lang="en-US"/>
            </a:p>
          </p:txBody>
        </p:sp>
        <p:sp>
          <p:nvSpPr>
            <p:cNvPr id="21" name="Freeform 24"/>
            <p:cNvSpPr>
              <a:spLocks noEditPoints="1"/>
            </p:cNvSpPr>
            <p:nvPr/>
          </p:nvSpPr>
          <p:spPr bwMode="auto">
            <a:xfrm>
              <a:off x="3104"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6" y="48"/>
                </a:cxn>
                <a:cxn ang="0">
                  <a:pos x="22" y="50"/>
                </a:cxn>
                <a:cxn ang="0">
                  <a:pos x="26" y="50"/>
                </a:cxn>
                <a:cxn ang="0">
                  <a:pos x="30" y="48"/>
                </a:cxn>
                <a:cxn ang="0">
                  <a:pos x="32" y="44"/>
                </a:cxn>
                <a:cxn ang="0">
                  <a:pos x="36" y="38"/>
                </a:cxn>
                <a:cxn ang="0">
                  <a:pos x="8" y="24"/>
                </a:cxn>
                <a:cxn ang="0">
                  <a:pos x="36" y="24"/>
                </a:cxn>
                <a:cxn ang="0">
                  <a:pos x="34" y="16"/>
                </a:cxn>
                <a:cxn ang="0">
                  <a:pos x="32" y="12"/>
                </a:cxn>
                <a:cxn ang="0">
                  <a:pos x="28" y="8"/>
                </a:cxn>
                <a:cxn ang="0">
                  <a:pos x="22" y="8"/>
                </a:cxn>
                <a:cxn ang="0">
                  <a:pos x="16"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6" y="48"/>
                  </a:lnTo>
                  <a:lnTo>
                    <a:pt x="22" y="50"/>
                  </a:lnTo>
                  <a:lnTo>
                    <a:pt x="26" y="50"/>
                  </a:lnTo>
                  <a:lnTo>
                    <a:pt x="30" y="48"/>
                  </a:lnTo>
                  <a:lnTo>
                    <a:pt x="32" y="44"/>
                  </a:lnTo>
                  <a:lnTo>
                    <a:pt x="36" y="38"/>
                  </a:lnTo>
                  <a:close/>
                  <a:moveTo>
                    <a:pt x="8" y="24"/>
                  </a:moveTo>
                  <a:lnTo>
                    <a:pt x="36" y="24"/>
                  </a:lnTo>
                  <a:lnTo>
                    <a:pt x="34" y="16"/>
                  </a:lnTo>
                  <a:lnTo>
                    <a:pt x="32" y="12"/>
                  </a:lnTo>
                  <a:lnTo>
                    <a:pt x="28" y="8"/>
                  </a:lnTo>
                  <a:lnTo>
                    <a:pt x="22" y="8"/>
                  </a:lnTo>
                  <a:lnTo>
                    <a:pt x="16"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2" name="Freeform 25"/>
            <p:cNvSpPr>
              <a:spLocks noEditPoints="1"/>
            </p:cNvSpPr>
            <p:nvPr/>
          </p:nvSpPr>
          <p:spPr bwMode="auto">
            <a:xfrm>
              <a:off x="3162" y="2756"/>
              <a:ext cx="42" cy="78"/>
            </a:xfrm>
            <a:custGeom>
              <a:avLst/>
              <a:gdLst/>
              <a:ahLst/>
              <a:cxnLst>
                <a:cxn ang="0">
                  <a:pos x="0" y="78"/>
                </a:cxn>
                <a:cxn ang="0">
                  <a:pos x="0" y="0"/>
                </a:cxn>
                <a:cxn ang="0">
                  <a:pos x="8" y="0"/>
                </a:cxn>
                <a:cxn ang="0">
                  <a:pos x="8" y="8"/>
                </a:cxn>
                <a:cxn ang="0">
                  <a:pos x="12" y="4"/>
                </a:cxn>
                <a:cxn ang="0">
                  <a:pos x="14" y="2"/>
                </a:cxn>
                <a:cxn ang="0">
                  <a:pos x="18" y="0"/>
                </a:cxn>
                <a:cxn ang="0">
                  <a:pos x="22" y="0"/>
                </a:cxn>
                <a:cxn ang="0">
                  <a:pos x="28" y="0"/>
                </a:cxn>
                <a:cxn ang="0">
                  <a:pos x="34" y="4"/>
                </a:cxn>
                <a:cxn ang="0">
                  <a:pos x="38" y="8"/>
                </a:cxn>
                <a:cxn ang="0">
                  <a:pos x="40" y="14"/>
                </a:cxn>
                <a:cxn ang="0">
                  <a:pos x="42" y="20"/>
                </a:cxn>
                <a:cxn ang="0">
                  <a:pos x="42" y="28"/>
                </a:cxn>
                <a:cxn ang="0">
                  <a:pos x="42" y="36"/>
                </a:cxn>
                <a:cxn ang="0">
                  <a:pos x="40" y="44"/>
                </a:cxn>
                <a:cxn ang="0">
                  <a:pos x="36" y="50"/>
                </a:cxn>
                <a:cxn ang="0">
                  <a:pos x="32" y="54"/>
                </a:cxn>
                <a:cxn ang="0">
                  <a:pos x="28" y="56"/>
                </a:cxn>
                <a:cxn ang="0">
                  <a:pos x="22" y="58"/>
                </a:cxn>
                <a:cxn ang="0">
                  <a:pos x="18" y="58"/>
                </a:cxn>
                <a:cxn ang="0">
                  <a:pos x="14" y="56"/>
                </a:cxn>
                <a:cxn ang="0">
                  <a:pos x="12" y="54"/>
                </a:cxn>
                <a:cxn ang="0">
                  <a:pos x="10" y="50"/>
                </a:cxn>
                <a:cxn ang="0">
                  <a:pos x="10" y="78"/>
                </a:cxn>
                <a:cxn ang="0">
                  <a:pos x="0" y="78"/>
                </a:cxn>
                <a:cxn ang="0">
                  <a:pos x="8" y="28"/>
                </a:cxn>
                <a:cxn ang="0">
                  <a:pos x="8" y="36"/>
                </a:cxn>
                <a:cxn ang="0">
                  <a:pos x="10" y="40"/>
                </a:cxn>
                <a:cxn ang="0">
                  <a:pos x="12" y="44"/>
                </a:cxn>
                <a:cxn ang="0">
                  <a:pos x="16" y="48"/>
                </a:cxn>
                <a:cxn ang="0">
                  <a:pos x="22" y="50"/>
                </a:cxn>
                <a:cxn ang="0">
                  <a:pos x="26" y="48"/>
                </a:cxn>
                <a:cxn ang="0">
                  <a:pos x="30" y="44"/>
                </a:cxn>
                <a:cxn ang="0">
                  <a:pos x="32" y="40"/>
                </a:cxn>
                <a:cxn ang="0">
                  <a:pos x="34" y="34"/>
                </a:cxn>
                <a:cxn ang="0">
                  <a:pos x="34" y="28"/>
                </a:cxn>
                <a:cxn ang="0">
                  <a:pos x="34" y="22"/>
                </a:cxn>
                <a:cxn ang="0">
                  <a:pos x="32" y="16"/>
                </a:cxn>
                <a:cxn ang="0">
                  <a:pos x="30" y="12"/>
                </a:cxn>
                <a:cxn ang="0">
                  <a:pos x="26" y="8"/>
                </a:cxn>
                <a:cxn ang="0">
                  <a:pos x="22" y="6"/>
                </a:cxn>
                <a:cxn ang="0">
                  <a:pos x="16" y="8"/>
                </a:cxn>
                <a:cxn ang="0">
                  <a:pos x="12" y="12"/>
                </a:cxn>
                <a:cxn ang="0">
                  <a:pos x="10" y="16"/>
                </a:cxn>
                <a:cxn ang="0">
                  <a:pos x="8" y="22"/>
                </a:cxn>
                <a:cxn ang="0">
                  <a:pos x="8" y="28"/>
                </a:cxn>
              </a:cxnLst>
              <a:rect l="0" t="0" r="r" b="b"/>
              <a:pathLst>
                <a:path w="42" h="78">
                  <a:moveTo>
                    <a:pt x="0" y="78"/>
                  </a:moveTo>
                  <a:lnTo>
                    <a:pt x="0" y="0"/>
                  </a:lnTo>
                  <a:lnTo>
                    <a:pt x="8" y="0"/>
                  </a:lnTo>
                  <a:lnTo>
                    <a:pt x="8" y="8"/>
                  </a:lnTo>
                  <a:lnTo>
                    <a:pt x="12" y="4"/>
                  </a:lnTo>
                  <a:lnTo>
                    <a:pt x="14" y="2"/>
                  </a:lnTo>
                  <a:lnTo>
                    <a:pt x="18" y="0"/>
                  </a:lnTo>
                  <a:lnTo>
                    <a:pt x="22" y="0"/>
                  </a:lnTo>
                  <a:lnTo>
                    <a:pt x="28" y="0"/>
                  </a:lnTo>
                  <a:lnTo>
                    <a:pt x="34" y="4"/>
                  </a:lnTo>
                  <a:lnTo>
                    <a:pt x="38" y="8"/>
                  </a:lnTo>
                  <a:lnTo>
                    <a:pt x="40" y="14"/>
                  </a:lnTo>
                  <a:lnTo>
                    <a:pt x="42" y="20"/>
                  </a:lnTo>
                  <a:lnTo>
                    <a:pt x="42" y="28"/>
                  </a:lnTo>
                  <a:lnTo>
                    <a:pt x="42" y="36"/>
                  </a:lnTo>
                  <a:lnTo>
                    <a:pt x="40" y="44"/>
                  </a:lnTo>
                  <a:lnTo>
                    <a:pt x="36" y="50"/>
                  </a:lnTo>
                  <a:lnTo>
                    <a:pt x="32" y="54"/>
                  </a:lnTo>
                  <a:lnTo>
                    <a:pt x="28" y="56"/>
                  </a:lnTo>
                  <a:lnTo>
                    <a:pt x="22" y="58"/>
                  </a:lnTo>
                  <a:lnTo>
                    <a:pt x="18" y="58"/>
                  </a:lnTo>
                  <a:lnTo>
                    <a:pt x="14" y="56"/>
                  </a:lnTo>
                  <a:lnTo>
                    <a:pt x="12" y="54"/>
                  </a:lnTo>
                  <a:lnTo>
                    <a:pt x="10" y="50"/>
                  </a:lnTo>
                  <a:lnTo>
                    <a:pt x="10" y="78"/>
                  </a:lnTo>
                  <a:lnTo>
                    <a:pt x="0" y="78"/>
                  </a:lnTo>
                  <a:close/>
                  <a:moveTo>
                    <a:pt x="8" y="28"/>
                  </a:moveTo>
                  <a:lnTo>
                    <a:pt x="8" y="36"/>
                  </a:lnTo>
                  <a:lnTo>
                    <a:pt x="10" y="40"/>
                  </a:lnTo>
                  <a:lnTo>
                    <a:pt x="12" y="44"/>
                  </a:lnTo>
                  <a:lnTo>
                    <a:pt x="16" y="48"/>
                  </a:lnTo>
                  <a:lnTo>
                    <a:pt x="22" y="50"/>
                  </a:lnTo>
                  <a:lnTo>
                    <a:pt x="26" y="48"/>
                  </a:lnTo>
                  <a:lnTo>
                    <a:pt x="30" y="44"/>
                  </a:lnTo>
                  <a:lnTo>
                    <a:pt x="32" y="40"/>
                  </a:lnTo>
                  <a:lnTo>
                    <a:pt x="34" y="34"/>
                  </a:lnTo>
                  <a:lnTo>
                    <a:pt x="34" y="28"/>
                  </a:lnTo>
                  <a:lnTo>
                    <a:pt x="34" y="22"/>
                  </a:lnTo>
                  <a:lnTo>
                    <a:pt x="32" y="16"/>
                  </a:lnTo>
                  <a:lnTo>
                    <a:pt x="30" y="12"/>
                  </a:lnTo>
                  <a:lnTo>
                    <a:pt x="26" y="8"/>
                  </a:lnTo>
                  <a:lnTo>
                    <a:pt x="22" y="6"/>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23" name="Freeform 26"/>
            <p:cNvSpPr>
              <a:spLocks noEditPoints="1"/>
            </p:cNvSpPr>
            <p:nvPr/>
          </p:nvSpPr>
          <p:spPr bwMode="auto">
            <a:xfrm>
              <a:off x="3216"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24" name="Freeform 27"/>
            <p:cNvSpPr>
              <a:spLocks/>
            </p:cNvSpPr>
            <p:nvPr/>
          </p:nvSpPr>
          <p:spPr bwMode="auto">
            <a:xfrm>
              <a:off x="3276" y="2756"/>
              <a:ext cx="26" cy="56"/>
            </a:xfrm>
            <a:custGeom>
              <a:avLst/>
              <a:gdLst/>
              <a:ahLst/>
              <a:cxnLst>
                <a:cxn ang="0">
                  <a:pos x="0" y="56"/>
                </a:cxn>
                <a:cxn ang="0">
                  <a:pos x="0" y="0"/>
                </a:cxn>
                <a:cxn ang="0">
                  <a:pos x="6" y="0"/>
                </a:cxn>
                <a:cxn ang="0">
                  <a:pos x="6" y="10"/>
                </a:cxn>
                <a:cxn ang="0">
                  <a:pos x="10" y="4"/>
                </a:cxn>
                <a:cxn ang="0">
                  <a:pos x="12" y="2"/>
                </a:cxn>
                <a:cxn ang="0">
                  <a:pos x="14" y="0"/>
                </a:cxn>
                <a:cxn ang="0">
                  <a:pos x="16" y="0"/>
                </a:cxn>
                <a:cxn ang="0">
                  <a:pos x="20" y="0"/>
                </a:cxn>
                <a:cxn ang="0">
                  <a:pos x="26" y="2"/>
                </a:cxn>
                <a:cxn ang="0">
                  <a:pos x="22" y="12"/>
                </a:cxn>
                <a:cxn ang="0">
                  <a:pos x="20" y="10"/>
                </a:cxn>
                <a:cxn ang="0">
                  <a:pos x="16" y="10"/>
                </a:cxn>
                <a:cxn ang="0">
                  <a:pos x="14" y="10"/>
                </a:cxn>
                <a:cxn ang="0">
                  <a:pos x="12" y="10"/>
                </a:cxn>
                <a:cxn ang="0">
                  <a:pos x="10" y="14"/>
                </a:cxn>
                <a:cxn ang="0">
                  <a:pos x="8" y="16"/>
                </a:cxn>
                <a:cxn ang="0">
                  <a:pos x="8" y="22"/>
                </a:cxn>
                <a:cxn ang="0">
                  <a:pos x="8" y="28"/>
                </a:cxn>
                <a:cxn ang="0">
                  <a:pos x="8" y="56"/>
                </a:cxn>
                <a:cxn ang="0">
                  <a:pos x="0" y="56"/>
                </a:cxn>
              </a:cxnLst>
              <a:rect l="0" t="0" r="r" b="b"/>
              <a:pathLst>
                <a:path w="26" h="56">
                  <a:moveTo>
                    <a:pt x="0" y="56"/>
                  </a:moveTo>
                  <a:lnTo>
                    <a:pt x="0" y="0"/>
                  </a:lnTo>
                  <a:lnTo>
                    <a:pt x="6" y="0"/>
                  </a:lnTo>
                  <a:lnTo>
                    <a:pt x="6" y="10"/>
                  </a:lnTo>
                  <a:lnTo>
                    <a:pt x="10" y="4"/>
                  </a:lnTo>
                  <a:lnTo>
                    <a:pt x="12" y="2"/>
                  </a:lnTo>
                  <a:lnTo>
                    <a:pt x="14" y="0"/>
                  </a:lnTo>
                  <a:lnTo>
                    <a:pt x="16" y="0"/>
                  </a:lnTo>
                  <a:lnTo>
                    <a:pt x="20" y="0"/>
                  </a:lnTo>
                  <a:lnTo>
                    <a:pt x="26" y="2"/>
                  </a:lnTo>
                  <a:lnTo>
                    <a:pt x="22" y="12"/>
                  </a:lnTo>
                  <a:lnTo>
                    <a:pt x="20" y="10"/>
                  </a:lnTo>
                  <a:lnTo>
                    <a:pt x="16" y="10"/>
                  </a:lnTo>
                  <a:lnTo>
                    <a:pt x="14" y="10"/>
                  </a:lnTo>
                  <a:lnTo>
                    <a:pt x="12" y="10"/>
                  </a:lnTo>
                  <a:lnTo>
                    <a:pt x="10" y="14"/>
                  </a:lnTo>
                  <a:lnTo>
                    <a:pt x="8"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5" name="Freeform 28"/>
            <p:cNvSpPr>
              <a:spLocks/>
            </p:cNvSpPr>
            <p:nvPr/>
          </p:nvSpPr>
          <p:spPr bwMode="auto">
            <a:xfrm>
              <a:off x="3306" y="2738"/>
              <a:ext cx="24" cy="76"/>
            </a:xfrm>
            <a:custGeom>
              <a:avLst/>
              <a:gdLst/>
              <a:ahLst/>
              <a:cxnLst>
                <a:cxn ang="0">
                  <a:pos x="22" y="66"/>
                </a:cxn>
                <a:cxn ang="0">
                  <a:pos x="24" y="74"/>
                </a:cxn>
                <a:cxn ang="0">
                  <a:pos x="20" y="74"/>
                </a:cxn>
                <a:cxn ang="0">
                  <a:pos x="18" y="76"/>
                </a:cxn>
                <a:cxn ang="0">
                  <a:pos x="14" y="74"/>
                </a:cxn>
                <a:cxn ang="0">
                  <a:pos x="12"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6" y="64"/>
                </a:cxn>
                <a:cxn ang="0">
                  <a:pos x="16" y="64"/>
                </a:cxn>
                <a:cxn ang="0">
                  <a:pos x="16" y="66"/>
                </a:cxn>
                <a:cxn ang="0">
                  <a:pos x="18" y="66"/>
                </a:cxn>
                <a:cxn ang="0">
                  <a:pos x="20" y="66"/>
                </a:cxn>
                <a:cxn ang="0">
                  <a:pos x="20" y="66"/>
                </a:cxn>
                <a:cxn ang="0">
                  <a:pos x="22" y="66"/>
                </a:cxn>
              </a:cxnLst>
              <a:rect l="0" t="0" r="r" b="b"/>
              <a:pathLst>
                <a:path w="24" h="76">
                  <a:moveTo>
                    <a:pt x="22" y="66"/>
                  </a:moveTo>
                  <a:lnTo>
                    <a:pt x="24" y="74"/>
                  </a:lnTo>
                  <a:lnTo>
                    <a:pt x="20" y="74"/>
                  </a:lnTo>
                  <a:lnTo>
                    <a:pt x="18" y="76"/>
                  </a:lnTo>
                  <a:lnTo>
                    <a:pt x="14" y="74"/>
                  </a:lnTo>
                  <a:lnTo>
                    <a:pt x="12"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6" y="64"/>
                  </a:lnTo>
                  <a:lnTo>
                    <a:pt x="16" y="64"/>
                  </a:lnTo>
                  <a:lnTo>
                    <a:pt x="16" y="66"/>
                  </a:lnTo>
                  <a:lnTo>
                    <a:pt x="18" y="66"/>
                  </a:lnTo>
                  <a:lnTo>
                    <a:pt x="20"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26" name="Freeform 29"/>
            <p:cNvSpPr>
              <a:spLocks/>
            </p:cNvSpPr>
            <p:nvPr/>
          </p:nvSpPr>
          <p:spPr bwMode="auto">
            <a:xfrm>
              <a:off x="3342"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8" y="56"/>
                </a:cxn>
                <a:cxn ang="0">
                  <a:pos x="58"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8" y="56"/>
                  </a:lnTo>
                  <a:lnTo>
                    <a:pt x="58"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7" name="Freeform 30"/>
            <p:cNvSpPr>
              <a:spLocks noEditPoints="1"/>
            </p:cNvSpPr>
            <p:nvPr/>
          </p:nvSpPr>
          <p:spPr bwMode="auto">
            <a:xfrm>
              <a:off x="3422"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8" name="Freeform 31"/>
            <p:cNvSpPr>
              <a:spLocks/>
            </p:cNvSpPr>
            <p:nvPr/>
          </p:nvSpPr>
          <p:spPr bwMode="auto">
            <a:xfrm>
              <a:off x="348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9" name="Freeform 32"/>
            <p:cNvSpPr>
              <a:spLocks/>
            </p:cNvSpPr>
            <p:nvPr/>
          </p:nvSpPr>
          <p:spPr bwMode="auto">
            <a:xfrm>
              <a:off x="3534"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30" name="Freeform 33"/>
            <p:cNvSpPr>
              <a:spLocks noEditPoints="1"/>
            </p:cNvSpPr>
            <p:nvPr/>
          </p:nvSpPr>
          <p:spPr bwMode="auto">
            <a:xfrm>
              <a:off x="3586" y="2756"/>
              <a:ext cx="46" cy="58"/>
            </a:xfrm>
            <a:custGeom>
              <a:avLst/>
              <a:gdLst/>
              <a:ahLst/>
              <a:cxnLst>
                <a:cxn ang="0">
                  <a:pos x="0" y="28"/>
                </a:cxn>
                <a:cxn ang="0">
                  <a:pos x="2" y="20"/>
                </a:cxn>
                <a:cxn ang="0">
                  <a:pos x="4" y="12"/>
                </a:cxn>
                <a:cxn ang="0">
                  <a:pos x="8" y="6"/>
                </a:cxn>
                <a:cxn ang="0">
                  <a:pos x="12" y="2"/>
                </a:cxn>
                <a:cxn ang="0">
                  <a:pos x="18" y="0"/>
                </a:cxn>
                <a:cxn ang="0">
                  <a:pos x="22" y="0"/>
                </a:cxn>
                <a:cxn ang="0">
                  <a:pos x="30" y="0"/>
                </a:cxn>
                <a:cxn ang="0">
                  <a:pos x="34" y="2"/>
                </a:cxn>
                <a:cxn ang="0">
                  <a:pos x="40" y="6"/>
                </a:cxn>
                <a:cxn ang="0">
                  <a:pos x="42" y="12"/>
                </a:cxn>
                <a:cxn ang="0">
                  <a:pos x="44" y="20"/>
                </a:cxn>
                <a:cxn ang="0">
                  <a:pos x="46" y="28"/>
                </a:cxn>
                <a:cxn ang="0">
                  <a:pos x="44" y="38"/>
                </a:cxn>
                <a:cxn ang="0">
                  <a:pos x="42" y="44"/>
                </a:cxn>
                <a:cxn ang="0">
                  <a:pos x="40" y="50"/>
                </a:cxn>
                <a:cxn ang="0">
                  <a:pos x="34" y="54"/>
                </a:cxn>
                <a:cxn ang="0">
                  <a:pos x="28" y="56"/>
                </a:cxn>
                <a:cxn ang="0">
                  <a:pos x="22" y="58"/>
                </a:cxn>
                <a:cxn ang="0">
                  <a:pos x="16" y="56"/>
                </a:cxn>
                <a:cxn ang="0">
                  <a:pos x="12" y="54"/>
                </a:cxn>
                <a:cxn ang="0">
                  <a:pos x="6" y="50"/>
                </a:cxn>
                <a:cxn ang="0">
                  <a:pos x="4" y="44"/>
                </a:cxn>
                <a:cxn ang="0">
                  <a:pos x="0" y="38"/>
                </a:cxn>
                <a:cxn ang="0">
                  <a:pos x="0" y="28"/>
                </a:cxn>
                <a:cxn ang="0">
                  <a:pos x="8" y="28"/>
                </a:cxn>
                <a:cxn ang="0">
                  <a:pos x="10" y="34"/>
                </a:cxn>
                <a:cxn ang="0">
                  <a:pos x="10" y="40"/>
                </a:cxn>
                <a:cxn ang="0">
                  <a:pos x="12" y="44"/>
                </a:cxn>
                <a:cxn ang="0">
                  <a:pos x="18" y="48"/>
                </a:cxn>
                <a:cxn ang="0">
                  <a:pos x="22" y="50"/>
                </a:cxn>
                <a:cxn ang="0">
                  <a:pos x="28" y="48"/>
                </a:cxn>
                <a:cxn ang="0">
                  <a:pos x="32" y="44"/>
                </a:cxn>
                <a:cxn ang="0">
                  <a:pos x="36" y="40"/>
                </a:cxn>
                <a:cxn ang="0">
                  <a:pos x="36" y="34"/>
                </a:cxn>
                <a:cxn ang="0">
                  <a:pos x="36" y="28"/>
                </a:cxn>
                <a:cxn ang="0">
                  <a:pos x="36" y="22"/>
                </a:cxn>
                <a:cxn ang="0">
                  <a:pos x="36" y="16"/>
                </a:cxn>
                <a:cxn ang="0">
                  <a:pos x="32" y="12"/>
                </a:cxn>
                <a:cxn ang="0">
                  <a:pos x="28" y="8"/>
                </a:cxn>
                <a:cxn ang="0">
                  <a:pos x="22" y="8"/>
                </a:cxn>
                <a:cxn ang="0">
                  <a:pos x="18" y="8"/>
                </a:cxn>
                <a:cxn ang="0">
                  <a:pos x="12" y="12"/>
                </a:cxn>
                <a:cxn ang="0">
                  <a:pos x="10" y="16"/>
                </a:cxn>
                <a:cxn ang="0">
                  <a:pos x="10" y="22"/>
                </a:cxn>
                <a:cxn ang="0">
                  <a:pos x="8" y="28"/>
                </a:cxn>
              </a:cxnLst>
              <a:rect l="0" t="0" r="r" b="b"/>
              <a:pathLst>
                <a:path w="46" h="58">
                  <a:moveTo>
                    <a:pt x="0" y="28"/>
                  </a:moveTo>
                  <a:lnTo>
                    <a:pt x="2" y="20"/>
                  </a:lnTo>
                  <a:lnTo>
                    <a:pt x="4" y="12"/>
                  </a:lnTo>
                  <a:lnTo>
                    <a:pt x="8" y="6"/>
                  </a:lnTo>
                  <a:lnTo>
                    <a:pt x="12" y="2"/>
                  </a:lnTo>
                  <a:lnTo>
                    <a:pt x="18" y="0"/>
                  </a:lnTo>
                  <a:lnTo>
                    <a:pt x="22" y="0"/>
                  </a:lnTo>
                  <a:lnTo>
                    <a:pt x="30" y="0"/>
                  </a:lnTo>
                  <a:lnTo>
                    <a:pt x="34" y="2"/>
                  </a:lnTo>
                  <a:lnTo>
                    <a:pt x="40" y="6"/>
                  </a:lnTo>
                  <a:lnTo>
                    <a:pt x="42" y="12"/>
                  </a:lnTo>
                  <a:lnTo>
                    <a:pt x="44" y="20"/>
                  </a:lnTo>
                  <a:lnTo>
                    <a:pt x="46" y="28"/>
                  </a:lnTo>
                  <a:lnTo>
                    <a:pt x="44" y="38"/>
                  </a:lnTo>
                  <a:lnTo>
                    <a:pt x="42" y="44"/>
                  </a:lnTo>
                  <a:lnTo>
                    <a:pt x="40" y="50"/>
                  </a:lnTo>
                  <a:lnTo>
                    <a:pt x="34" y="54"/>
                  </a:lnTo>
                  <a:lnTo>
                    <a:pt x="28" y="56"/>
                  </a:lnTo>
                  <a:lnTo>
                    <a:pt x="22" y="58"/>
                  </a:lnTo>
                  <a:lnTo>
                    <a:pt x="16" y="56"/>
                  </a:lnTo>
                  <a:lnTo>
                    <a:pt x="12" y="54"/>
                  </a:lnTo>
                  <a:lnTo>
                    <a:pt x="6" y="50"/>
                  </a:lnTo>
                  <a:lnTo>
                    <a:pt x="4" y="44"/>
                  </a:lnTo>
                  <a:lnTo>
                    <a:pt x="0" y="38"/>
                  </a:lnTo>
                  <a:lnTo>
                    <a:pt x="0" y="28"/>
                  </a:lnTo>
                  <a:close/>
                  <a:moveTo>
                    <a:pt x="8" y="28"/>
                  </a:moveTo>
                  <a:lnTo>
                    <a:pt x="10" y="34"/>
                  </a:lnTo>
                  <a:lnTo>
                    <a:pt x="10" y="40"/>
                  </a:lnTo>
                  <a:lnTo>
                    <a:pt x="12" y="44"/>
                  </a:lnTo>
                  <a:lnTo>
                    <a:pt x="18" y="48"/>
                  </a:lnTo>
                  <a:lnTo>
                    <a:pt x="22" y="50"/>
                  </a:lnTo>
                  <a:lnTo>
                    <a:pt x="28" y="48"/>
                  </a:lnTo>
                  <a:lnTo>
                    <a:pt x="32" y="44"/>
                  </a:lnTo>
                  <a:lnTo>
                    <a:pt x="36" y="40"/>
                  </a:lnTo>
                  <a:lnTo>
                    <a:pt x="36" y="34"/>
                  </a:lnTo>
                  <a:lnTo>
                    <a:pt x="36" y="28"/>
                  </a:lnTo>
                  <a:lnTo>
                    <a:pt x="36" y="22"/>
                  </a:lnTo>
                  <a:lnTo>
                    <a:pt x="36" y="16"/>
                  </a:lnTo>
                  <a:lnTo>
                    <a:pt x="32" y="12"/>
                  </a:lnTo>
                  <a:lnTo>
                    <a:pt x="28" y="8"/>
                  </a:lnTo>
                  <a:lnTo>
                    <a:pt x="22" y="8"/>
                  </a:lnTo>
                  <a:lnTo>
                    <a:pt x="18" y="8"/>
                  </a:lnTo>
                  <a:lnTo>
                    <a:pt x="12" y="12"/>
                  </a:lnTo>
                  <a:lnTo>
                    <a:pt x="10" y="16"/>
                  </a:lnTo>
                  <a:lnTo>
                    <a:pt x="10" y="22"/>
                  </a:lnTo>
                  <a:lnTo>
                    <a:pt x="8" y="28"/>
                  </a:lnTo>
                  <a:close/>
                </a:path>
              </a:pathLst>
            </a:custGeom>
            <a:solidFill>
              <a:srgbClr val="FFFFFF"/>
            </a:solidFill>
            <a:ln w="0">
              <a:noFill/>
              <a:prstDash val="solid"/>
              <a:round/>
              <a:headEnd/>
              <a:tailEnd/>
            </a:ln>
          </p:spPr>
          <p:txBody>
            <a:bodyPr/>
            <a:lstStyle/>
            <a:p>
              <a:endParaRPr lang="en-US"/>
            </a:p>
          </p:txBody>
        </p:sp>
        <p:sp>
          <p:nvSpPr>
            <p:cNvPr id="31" name="Freeform 34"/>
            <p:cNvSpPr>
              <a:spLocks/>
            </p:cNvSpPr>
            <p:nvPr/>
          </p:nvSpPr>
          <p:spPr bwMode="auto">
            <a:xfrm>
              <a:off x="3640" y="2734"/>
              <a:ext cx="28" cy="78"/>
            </a:xfrm>
            <a:custGeom>
              <a:avLst/>
              <a:gdLst/>
              <a:ahLst/>
              <a:cxnLst>
                <a:cxn ang="0">
                  <a:pos x="8" y="78"/>
                </a:cxn>
                <a:cxn ang="0">
                  <a:pos x="8" y="30"/>
                </a:cxn>
                <a:cxn ang="0">
                  <a:pos x="0" y="30"/>
                </a:cxn>
                <a:cxn ang="0">
                  <a:pos x="0" y="22"/>
                </a:cxn>
                <a:cxn ang="0">
                  <a:pos x="8" y="22"/>
                </a:cxn>
                <a:cxn ang="0">
                  <a:pos x="8" y="16"/>
                </a:cxn>
                <a:cxn ang="0">
                  <a:pos x="8" y="12"/>
                </a:cxn>
                <a:cxn ang="0">
                  <a:pos x="8" y="8"/>
                </a:cxn>
                <a:cxn ang="0">
                  <a:pos x="10" y="6"/>
                </a:cxn>
                <a:cxn ang="0">
                  <a:pos x="12" y="2"/>
                </a:cxn>
                <a:cxn ang="0">
                  <a:pos x="16" y="0"/>
                </a:cxn>
                <a:cxn ang="0">
                  <a:pos x="22" y="0"/>
                </a:cxn>
                <a:cxn ang="0">
                  <a:pos x="24" y="0"/>
                </a:cxn>
                <a:cxn ang="0">
                  <a:pos x="28" y="2"/>
                </a:cxn>
                <a:cxn ang="0">
                  <a:pos x="28" y="10"/>
                </a:cxn>
                <a:cxn ang="0">
                  <a:pos x="26" y="8"/>
                </a:cxn>
                <a:cxn ang="0">
                  <a:pos x="22" y="8"/>
                </a:cxn>
                <a:cxn ang="0">
                  <a:pos x="20" y="10"/>
                </a:cxn>
                <a:cxn ang="0">
                  <a:pos x="18" y="10"/>
                </a:cxn>
                <a:cxn ang="0">
                  <a:pos x="16" y="14"/>
                </a:cxn>
                <a:cxn ang="0">
                  <a:pos x="16" y="18"/>
                </a:cxn>
                <a:cxn ang="0">
                  <a:pos x="16" y="22"/>
                </a:cxn>
                <a:cxn ang="0">
                  <a:pos x="26" y="22"/>
                </a:cxn>
                <a:cxn ang="0">
                  <a:pos x="26" y="30"/>
                </a:cxn>
                <a:cxn ang="0">
                  <a:pos x="16" y="30"/>
                </a:cxn>
                <a:cxn ang="0">
                  <a:pos x="16" y="78"/>
                </a:cxn>
                <a:cxn ang="0">
                  <a:pos x="8" y="78"/>
                </a:cxn>
              </a:cxnLst>
              <a:rect l="0" t="0" r="r" b="b"/>
              <a:pathLst>
                <a:path w="28" h="78">
                  <a:moveTo>
                    <a:pt x="8" y="78"/>
                  </a:moveTo>
                  <a:lnTo>
                    <a:pt x="8" y="30"/>
                  </a:lnTo>
                  <a:lnTo>
                    <a:pt x="0" y="30"/>
                  </a:lnTo>
                  <a:lnTo>
                    <a:pt x="0" y="22"/>
                  </a:lnTo>
                  <a:lnTo>
                    <a:pt x="8" y="22"/>
                  </a:lnTo>
                  <a:lnTo>
                    <a:pt x="8" y="16"/>
                  </a:lnTo>
                  <a:lnTo>
                    <a:pt x="8" y="12"/>
                  </a:lnTo>
                  <a:lnTo>
                    <a:pt x="8" y="8"/>
                  </a:lnTo>
                  <a:lnTo>
                    <a:pt x="10" y="6"/>
                  </a:lnTo>
                  <a:lnTo>
                    <a:pt x="12" y="2"/>
                  </a:lnTo>
                  <a:lnTo>
                    <a:pt x="16" y="0"/>
                  </a:lnTo>
                  <a:lnTo>
                    <a:pt x="22" y="0"/>
                  </a:lnTo>
                  <a:lnTo>
                    <a:pt x="24" y="0"/>
                  </a:lnTo>
                  <a:lnTo>
                    <a:pt x="28" y="2"/>
                  </a:lnTo>
                  <a:lnTo>
                    <a:pt x="28" y="10"/>
                  </a:lnTo>
                  <a:lnTo>
                    <a:pt x="26" y="8"/>
                  </a:lnTo>
                  <a:lnTo>
                    <a:pt x="22" y="8"/>
                  </a:lnTo>
                  <a:lnTo>
                    <a:pt x="20" y="10"/>
                  </a:lnTo>
                  <a:lnTo>
                    <a:pt x="18" y="10"/>
                  </a:lnTo>
                  <a:lnTo>
                    <a:pt x="16" y="14"/>
                  </a:lnTo>
                  <a:lnTo>
                    <a:pt x="16" y="18"/>
                  </a:lnTo>
                  <a:lnTo>
                    <a:pt x="16" y="22"/>
                  </a:lnTo>
                  <a:lnTo>
                    <a:pt x="26" y="22"/>
                  </a:lnTo>
                  <a:lnTo>
                    <a:pt x="26" y="30"/>
                  </a:lnTo>
                  <a:lnTo>
                    <a:pt x="16" y="30"/>
                  </a:lnTo>
                  <a:lnTo>
                    <a:pt x="16" y="78"/>
                  </a:lnTo>
                  <a:lnTo>
                    <a:pt x="8" y="78"/>
                  </a:lnTo>
                  <a:close/>
                </a:path>
              </a:pathLst>
            </a:custGeom>
            <a:solidFill>
              <a:srgbClr val="FFFFFF"/>
            </a:solidFill>
            <a:ln w="0">
              <a:noFill/>
              <a:prstDash val="solid"/>
              <a:round/>
              <a:headEnd/>
              <a:tailEnd/>
            </a:ln>
          </p:spPr>
          <p:txBody>
            <a:bodyPr/>
            <a:lstStyle/>
            <a:p>
              <a:endParaRPr lang="en-US"/>
            </a:p>
          </p:txBody>
        </p:sp>
        <p:sp>
          <p:nvSpPr>
            <p:cNvPr id="32" name="Freeform 35"/>
            <p:cNvSpPr>
              <a:spLocks/>
            </p:cNvSpPr>
            <p:nvPr/>
          </p:nvSpPr>
          <p:spPr bwMode="auto">
            <a:xfrm>
              <a:off x="3698" y="2736"/>
              <a:ext cx="50" cy="76"/>
            </a:xfrm>
            <a:custGeom>
              <a:avLst/>
              <a:gdLst/>
              <a:ahLst/>
              <a:cxnLst>
                <a:cxn ang="0">
                  <a:pos x="0" y="76"/>
                </a:cxn>
                <a:cxn ang="0">
                  <a:pos x="0" y="0"/>
                </a:cxn>
                <a:cxn ang="0">
                  <a:pos x="48" y="0"/>
                </a:cxn>
                <a:cxn ang="0">
                  <a:pos x="48" y="8"/>
                </a:cxn>
                <a:cxn ang="0">
                  <a:pos x="10" y="8"/>
                </a:cxn>
                <a:cxn ang="0">
                  <a:pos x="10" y="32"/>
                </a:cxn>
                <a:cxn ang="0">
                  <a:pos x="46" y="32"/>
                </a:cxn>
                <a:cxn ang="0">
                  <a:pos x="46" y="42"/>
                </a:cxn>
                <a:cxn ang="0">
                  <a:pos x="10" y="42"/>
                </a:cxn>
                <a:cxn ang="0">
                  <a:pos x="10" y="68"/>
                </a:cxn>
                <a:cxn ang="0">
                  <a:pos x="50" y="68"/>
                </a:cxn>
                <a:cxn ang="0">
                  <a:pos x="50" y="76"/>
                </a:cxn>
                <a:cxn ang="0">
                  <a:pos x="0" y="76"/>
                </a:cxn>
              </a:cxnLst>
              <a:rect l="0" t="0" r="r" b="b"/>
              <a:pathLst>
                <a:path w="50" h="76">
                  <a:moveTo>
                    <a:pt x="0" y="76"/>
                  </a:moveTo>
                  <a:lnTo>
                    <a:pt x="0" y="0"/>
                  </a:lnTo>
                  <a:lnTo>
                    <a:pt x="48" y="0"/>
                  </a:lnTo>
                  <a:lnTo>
                    <a:pt x="48" y="8"/>
                  </a:lnTo>
                  <a:lnTo>
                    <a:pt x="10" y="8"/>
                  </a:lnTo>
                  <a:lnTo>
                    <a:pt x="10" y="32"/>
                  </a:lnTo>
                  <a:lnTo>
                    <a:pt x="46" y="32"/>
                  </a:lnTo>
                  <a:lnTo>
                    <a:pt x="46" y="42"/>
                  </a:lnTo>
                  <a:lnTo>
                    <a:pt x="10" y="42"/>
                  </a:lnTo>
                  <a:lnTo>
                    <a:pt x="10" y="68"/>
                  </a:lnTo>
                  <a:lnTo>
                    <a:pt x="50" y="68"/>
                  </a:lnTo>
                  <a:lnTo>
                    <a:pt x="50" y="76"/>
                  </a:lnTo>
                  <a:lnTo>
                    <a:pt x="0" y="76"/>
                  </a:lnTo>
                  <a:close/>
                </a:path>
              </a:pathLst>
            </a:custGeom>
            <a:solidFill>
              <a:srgbClr val="FFFFFF"/>
            </a:solidFill>
            <a:ln w="0">
              <a:noFill/>
              <a:prstDash val="solid"/>
              <a:round/>
              <a:headEnd/>
              <a:tailEnd/>
            </a:ln>
          </p:spPr>
          <p:txBody>
            <a:bodyPr/>
            <a:lstStyle/>
            <a:p>
              <a:endParaRPr lang="en-US"/>
            </a:p>
          </p:txBody>
        </p:sp>
        <p:sp>
          <p:nvSpPr>
            <p:cNvPr id="33" name="Freeform 36"/>
            <p:cNvSpPr>
              <a:spLocks/>
            </p:cNvSpPr>
            <p:nvPr/>
          </p:nvSpPr>
          <p:spPr bwMode="auto">
            <a:xfrm>
              <a:off x="3764" y="2756"/>
              <a:ext cx="40" cy="56"/>
            </a:xfrm>
            <a:custGeom>
              <a:avLst/>
              <a:gdLst/>
              <a:ahLst/>
              <a:cxnLst>
                <a:cxn ang="0">
                  <a:pos x="0" y="56"/>
                </a:cxn>
                <a:cxn ang="0">
                  <a:pos x="0" y="0"/>
                </a:cxn>
                <a:cxn ang="0">
                  <a:pos x="8" y="0"/>
                </a:cxn>
                <a:cxn ang="0">
                  <a:pos x="8" y="8"/>
                </a:cxn>
                <a:cxn ang="0">
                  <a:pos x="12" y="4"/>
                </a:cxn>
                <a:cxn ang="0">
                  <a:pos x="18" y="0"/>
                </a:cxn>
                <a:cxn ang="0">
                  <a:pos x="24" y="0"/>
                </a:cxn>
                <a:cxn ang="0">
                  <a:pos x="28" y="0"/>
                </a:cxn>
                <a:cxn ang="0">
                  <a:pos x="32" y="2"/>
                </a:cxn>
                <a:cxn ang="0">
                  <a:pos x="34" y="4"/>
                </a:cxn>
                <a:cxn ang="0">
                  <a:pos x="36" y="6"/>
                </a:cxn>
                <a:cxn ang="0">
                  <a:pos x="38" y="10"/>
                </a:cxn>
                <a:cxn ang="0">
                  <a:pos x="40" y="12"/>
                </a:cxn>
                <a:cxn ang="0">
                  <a:pos x="40" y="16"/>
                </a:cxn>
                <a:cxn ang="0">
                  <a:pos x="40" y="22"/>
                </a:cxn>
                <a:cxn ang="0">
                  <a:pos x="40" y="56"/>
                </a:cxn>
                <a:cxn ang="0">
                  <a:pos x="32" y="56"/>
                </a:cxn>
                <a:cxn ang="0">
                  <a:pos x="32" y="22"/>
                </a:cxn>
                <a:cxn ang="0">
                  <a:pos x="32" y="18"/>
                </a:cxn>
                <a:cxn ang="0">
                  <a:pos x="30" y="14"/>
                </a:cxn>
                <a:cxn ang="0">
                  <a:pos x="30" y="12"/>
                </a:cxn>
                <a:cxn ang="0">
                  <a:pos x="28" y="10"/>
                </a:cxn>
                <a:cxn ang="0">
                  <a:pos x="24" y="8"/>
                </a:cxn>
                <a:cxn ang="0">
                  <a:pos x="22" y="8"/>
                </a:cxn>
                <a:cxn ang="0">
                  <a:pos x="16" y="8"/>
                </a:cxn>
                <a:cxn ang="0">
                  <a:pos x="12" y="12"/>
                </a:cxn>
                <a:cxn ang="0">
                  <a:pos x="10" y="14"/>
                </a:cxn>
                <a:cxn ang="0">
                  <a:pos x="10" y="20"/>
                </a:cxn>
                <a:cxn ang="0">
                  <a:pos x="8" y="26"/>
                </a:cxn>
                <a:cxn ang="0">
                  <a:pos x="8" y="56"/>
                </a:cxn>
                <a:cxn ang="0">
                  <a:pos x="0" y="56"/>
                </a:cxn>
              </a:cxnLst>
              <a:rect l="0" t="0" r="r" b="b"/>
              <a:pathLst>
                <a:path w="40" h="56">
                  <a:moveTo>
                    <a:pt x="0" y="56"/>
                  </a:moveTo>
                  <a:lnTo>
                    <a:pt x="0" y="0"/>
                  </a:lnTo>
                  <a:lnTo>
                    <a:pt x="8" y="0"/>
                  </a:lnTo>
                  <a:lnTo>
                    <a:pt x="8" y="8"/>
                  </a:lnTo>
                  <a:lnTo>
                    <a:pt x="12" y="4"/>
                  </a:lnTo>
                  <a:lnTo>
                    <a:pt x="18" y="0"/>
                  </a:lnTo>
                  <a:lnTo>
                    <a:pt x="24" y="0"/>
                  </a:lnTo>
                  <a:lnTo>
                    <a:pt x="28" y="0"/>
                  </a:lnTo>
                  <a:lnTo>
                    <a:pt x="32" y="2"/>
                  </a:lnTo>
                  <a:lnTo>
                    <a:pt x="34" y="4"/>
                  </a:lnTo>
                  <a:lnTo>
                    <a:pt x="36" y="6"/>
                  </a:lnTo>
                  <a:lnTo>
                    <a:pt x="38" y="10"/>
                  </a:lnTo>
                  <a:lnTo>
                    <a:pt x="40" y="12"/>
                  </a:lnTo>
                  <a:lnTo>
                    <a:pt x="40" y="16"/>
                  </a:lnTo>
                  <a:lnTo>
                    <a:pt x="40" y="22"/>
                  </a:lnTo>
                  <a:lnTo>
                    <a:pt x="40" y="56"/>
                  </a:lnTo>
                  <a:lnTo>
                    <a:pt x="32" y="56"/>
                  </a:lnTo>
                  <a:lnTo>
                    <a:pt x="32" y="22"/>
                  </a:lnTo>
                  <a:lnTo>
                    <a:pt x="32" y="18"/>
                  </a:lnTo>
                  <a:lnTo>
                    <a:pt x="30" y="14"/>
                  </a:lnTo>
                  <a:lnTo>
                    <a:pt x="30" y="12"/>
                  </a:lnTo>
                  <a:lnTo>
                    <a:pt x="28" y="10"/>
                  </a:lnTo>
                  <a:lnTo>
                    <a:pt x="24" y="8"/>
                  </a:lnTo>
                  <a:lnTo>
                    <a:pt x="22" y="8"/>
                  </a:lnTo>
                  <a:lnTo>
                    <a:pt x="16" y="8"/>
                  </a:lnTo>
                  <a:lnTo>
                    <a:pt x="12" y="12"/>
                  </a:lnTo>
                  <a:lnTo>
                    <a:pt x="10" y="14"/>
                  </a:lnTo>
                  <a:lnTo>
                    <a:pt x="10"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4" name="Freeform 37"/>
            <p:cNvSpPr>
              <a:spLocks/>
            </p:cNvSpPr>
            <p:nvPr/>
          </p:nvSpPr>
          <p:spPr bwMode="auto">
            <a:xfrm>
              <a:off x="3816" y="2756"/>
              <a:ext cx="44" cy="56"/>
            </a:xfrm>
            <a:custGeom>
              <a:avLst/>
              <a:gdLst/>
              <a:ahLst/>
              <a:cxnLst>
                <a:cxn ang="0">
                  <a:pos x="18" y="56"/>
                </a:cxn>
                <a:cxn ang="0">
                  <a:pos x="0" y="0"/>
                </a:cxn>
                <a:cxn ang="0">
                  <a:pos x="8" y="0"/>
                </a:cxn>
                <a:cxn ang="0">
                  <a:pos x="20" y="34"/>
                </a:cxn>
                <a:cxn ang="0">
                  <a:pos x="20" y="40"/>
                </a:cxn>
                <a:cxn ang="0">
                  <a:pos x="22" y="46"/>
                </a:cxn>
                <a:cxn ang="0">
                  <a:pos x="24" y="40"/>
                </a:cxn>
                <a:cxn ang="0">
                  <a:pos x="26" y="34"/>
                </a:cxn>
                <a:cxn ang="0">
                  <a:pos x="36" y="0"/>
                </a:cxn>
                <a:cxn ang="0">
                  <a:pos x="44" y="0"/>
                </a:cxn>
                <a:cxn ang="0">
                  <a:pos x="26" y="56"/>
                </a:cxn>
                <a:cxn ang="0">
                  <a:pos x="18" y="56"/>
                </a:cxn>
              </a:cxnLst>
              <a:rect l="0" t="0" r="r" b="b"/>
              <a:pathLst>
                <a:path w="44" h="56">
                  <a:moveTo>
                    <a:pt x="18" y="56"/>
                  </a:moveTo>
                  <a:lnTo>
                    <a:pt x="0" y="0"/>
                  </a:lnTo>
                  <a:lnTo>
                    <a:pt x="8" y="0"/>
                  </a:lnTo>
                  <a:lnTo>
                    <a:pt x="20" y="34"/>
                  </a:lnTo>
                  <a:lnTo>
                    <a:pt x="20" y="40"/>
                  </a:lnTo>
                  <a:lnTo>
                    <a:pt x="22" y="46"/>
                  </a:lnTo>
                  <a:lnTo>
                    <a:pt x="24" y="40"/>
                  </a:lnTo>
                  <a:lnTo>
                    <a:pt x="26" y="34"/>
                  </a:lnTo>
                  <a:lnTo>
                    <a:pt x="36" y="0"/>
                  </a:lnTo>
                  <a:lnTo>
                    <a:pt x="44" y="0"/>
                  </a:lnTo>
                  <a:lnTo>
                    <a:pt x="26" y="56"/>
                  </a:lnTo>
                  <a:lnTo>
                    <a:pt x="18" y="56"/>
                  </a:lnTo>
                  <a:close/>
                </a:path>
              </a:pathLst>
            </a:custGeom>
            <a:solidFill>
              <a:srgbClr val="FFFFFF"/>
            </a:solidFill>
            <a:ln w="0">
              <a:noFill/>
              <a:prstDash val="solid"/>
              <a:round/>
              <a:headEnd/>
              <a:tailEnd/>
            </a:ln>
          </p:spPr>
          <p:txBody>
            <a:bodyPr/>
            <a:lstStyle/>
            <a:p>
              <a:endParaRPr lang="en-US"/>
            </a:p>
          </p:txBody>
        </p:sp>
        <p:sp>
          <p:nvSpPr>
            <p:cNvPr id="35" name="Freeform 38"/>
            <p:cNvSpPr>
              <a:spLocks noEditPoints="1"/>
            </p:cNvSpPr>
            <p:nvPr/>
          </p:nvSpPr>
          <p:spPr bwMode="auto">
            <a:xfrm>
              <a:off x="3872" y="2736"/>
              <a:ext cx="8" cy="76"/>
            </a:xfrm>
            <a:custGeom>
              <a:avLst/>
              <a:gdLst/>
              <a:ahLst/>
              <a:cxnLst>
                <a:cxn ang="0">
                  <a:pos x="0" y="10"/>
                </a:cxn>
                <a:cxn ang="0">
                  <a:pos x="0" y="0"/>
                </a:cxn>
                <a:cxn ang="0">
                  <a:pos x="8" y="0"/>
                </a:cxn>
                <a:cxn ang="0">
                  <a:pos x="8" y="10"/>
                </a:cxn>
                <a:cxn ang="0">
                  <a:pos x="0" y="10"/>
                </a:cxn>
                <a:cxn ang="0">
                  <a:pos x="0" y="76"/>
                </a:cxn>
                <a:cxn ang="0">
                  <a:pos x="0" y="20"/>
                </a:cxn>
                <a:cxn ang="0">
                  <a:pos x="8" y="20"/>
                </a:cxn>
                <a:cxn ang="0">
                  <a:pos x="8" y="76"/>
                </a:cxn>
                <a:cxn ang="0">
                  <a:pos x="0" y="76"/>
                </a:cxn>
              </a:cxnLst>
              <a:rect l="0" t="0" r="r" b="b"/>
              <a:pathLst>
                <a:path w="8" h="76">
                  <a:moveTo>
                    <a:pt x="0" y="10"/>
                  </a:moveTo>
                  <a:lnTo>
                    <a:pt x="0" y="0"/>
                  </a:lnTo>
                  <a:lnTo>
                    <a:pt x="8" y="0"/>
                  </a:lnTo>
                  <a:lnTo>
                    <a:pt x="8" y="10"/>
                  </a:lnTo>
                  <a:lnTo>
                    <a:pt x="0" y="10"/>
                  </a:lnTo>
                  <a:close/>
                  <a:moveTo>
                    <a:pt x="0" y="76"/>
                  </a:moveTo>
                  <a:lnTo>
                    <a:pt x="0" y="20"/>
                  </a:lnTo>
                  <a:lnTo>
                    <a:pt x="8" y="20"/>
                  </a:lnTo>
                  <a:lnTo>
                    <a:pt x="8" y="76"/>
                  </a:lnTo>
                  <a:lnTo>
                    <a:pt x="0" y="76"/>
                  </a:lnTo>
                  <a:close/>
                </a:path>
              </a:pathLst>
            </a:custGeom>
            <a:solidFill>
              <a:srgbClr val="FFFFFF"/>
            </a:solidFill>
            <a:ln w="0">
              <a:noFill/>
              <a:prstDash val="solid"/>
              <a:round/>
              <a:headEnd/>
              <a:tailEnd/>
            </a:ln>
          </p:spPr>
          <p:txBody>
            <a:bodyPr/>
            <a:lstStyle/>
            <a:p>
              <a:endParaRPr lang="en-US"/>
            </a:p>
          </p:txBody>
        </p:sp>
        <p:sp>
          <p:nvSpPr>
            <p:cNvPr id="36" name="Freeform 39"/>
            <p:cNvSpPr>
              <a:spLocks/>
            </p:cNvSpPr>
            <p:nvPr/>
          </p:nvSpPr>
          <p:spPr bwMode="auto">
            <a:xfrm>
              <a:off x="3898" y="2756"/>
              <a:ext cx="26" cy="56"/>
            </a:xfrm>
            <a:custGeom>
              <a:avLst/>
              <a:gdLst/>
              <a:ahLst/>
              <a:cxnLst>
                <a:cxn ang="0">
                  <a:pos x="0" y="56"/>
                </a:cxn>
                <a:cxn ang="0">
                  <a:pos x="0" y="0"/>
                </a:cxn>
                <a:cxn ang="0">
                  <a:pos x="8" y="0"/>
                </a:cxn>
                <a:cxn ang="0">
                  <a:pos x="8" y="10"/>
                </a:cxn>
                <a:cxn ang="0">
                  <a:pos x="10" y="4"/>
                </a:cxn>
                <a:cxn ang="0">
                  <a:pos x="12" y="2"/>
                </a:cxn>
                <a:cxn ang="0">
                  <a:pos x="16" y="0"/>
                </a:cxn>
                <a:cxn ang="0">
                  <a:pos x="18" y="0"/>
                </a:cxn>
                <a:cxn ang="0">
                  <a:pos x="22" y="0"/>
                </a:cxn>
                <a:cxn ang="0">
                  <a:pos x="26" y="2"/>
                </a:cxn>
                <a:cxn ang="0">
                  <a:pos x="24" y="12"/>
                </a:cxn>
                <a:cxn ang="0">
                  <a:pos x="20" y="10"/>
                </a:cxn>
                <a:cxn ang="0">
                  <a:pos x="18" y="10"/>
                </a:cxn>
                <a:cxn ang="0">
                  <a:pos x="16" y="10"/>
                </a:cxn>
                <a:cxn ang="0">
                  <a:pos x="12" y="10"/>
                </a:cxn>
                <a:cxn ang="0">
                  <a:pos x="12" y="14"/>
                </a:cxn>
                <a:cxn ang="0">
                  <a:pos x="10" y="16"/>
                </a:cxn>
                <a:cxn ang="0">
                  <a:pos x="8" y="22"/>
                </a:cxn>
                <a:cxn ang="0">
                  <a:pos x="8" y="28"/>
                </a:cxn>
                <a:cxn ang="0">
                  <a:pos x="8" y="56"/>
                </a:cxn>
                <a:cxn ang="0">
                  <a:pos x="0" y="56"/>
                </a:cxn>
              </a:cxnLst>
              <a:rect l="0" t="0" r="r" b="b"/>
              <a:pathLst>
                <a:path w="26" h="56">
                  <a:moveTo>
                    <a:pt x="0" y="56"/>
                  </a:moveTo>
                  <a:lnTo>
                    <a:pt x="0" y="0"/>
                  </a:lnTo>
                  <a:lnTo>
                    <a:pt x="8" y="0"/>
                  </a:lnTo>
                  <a:lnTo>
                    <a:pt x="8" y="10"/>
                  </a:lnTo>
                  <a:lnTo>
                    <a:pt x="10" y="4"/>
                  </a:lnTo>
                  <a:lnTo>
                    <a:pt x="12" y="2"/>
                  </a:lnTo>
                  <a:lnTo>
                    <a:pt x="16" y="0"/>
                  </a:lnTo>
                  <a:lnTo>
                    <a:pt x="18" y="0"/>
                  </a:lnTo>
                  <a:lnTo>
                    <a:pt x="22" y="0"/>
                  </a:lnTo>
                  <a:lnTo>
                    <a:pt x="26" y="2"/>
                  </a:lnTo>
                  <a:lnTo>
                    <a:pt x="24" y="12"/>
                  </a:lnTo>
                  <a:lnTo>
                    <a:pt x="20" y="10"/>
                  </a:lnTo>
                  <a:lnTo>
                    <a:pt x="18" y="10"/>
                  </a:lnTo>
                  <a:lnTo>
                    <a:pt x="16" y="10"/>
                  </a:lnTo>
                  <a:lnTo>
                    <a:pt x="12" y="10"/>
                  </a:lnTo>
                  <a:lnTo>
                    <a:pt x="12" y="14"/>
                  </a:lnTo>
                  <a:lnTo>
                    <a:pt x="10"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7" name="Freeform 40"/>
            <p:cNvSpPr>
              <a:spLocks noEditPoints="1"/>
            </p:cNvSpPr>
            <p:nvPr/>
          </p:nvSpPr>
          <p:spPr bwMode="auto">
            <a:xfrm>
              <a:off x="3932" y="2756"/>
              <a:ext cx="44" cy="58"/>
            </a:xfrm>
            <a:custGeom>
              <a:avLst/>
              <a:gdLst/>
              <a:ahLst/>
              <a:cxnLst>
                <a:cxn ang="0">
                  <a:pos x="0" y="28"/>
                </a:cxn>
                <a:cxn ang="0">
                  <a:pos x="0" y="20"/>
                </a:cxn>
                <a:cxn ang="0">
                  <a:pos x="2" y="12"/>
                </a:cxn>
                <a:cxn ang="0">
                  <a:pos x="6" y="6"/>
                </a:cxn>
                <a:cxn ang="0">
                  <a:pos x="12" y="2"/>
                </a:cxn>
                <a:cxn ang="0">
                  <a:pos x="16" y="0"/>
                </a:cxn>
                <a:cxn ang="0">
                  <a:pos x="22" y="0"/>
                </a:cxn>
                <a:cxn ang="0">
                  <a:pos x="28" y="0"/>
                </a:cxn>
                <a:cxn ang="0">
                  <a:pos x="34" y="2"/>
                </a:cxn>
                <a:cxn ang="0">
                  <a:pos x="38" y="6"/>
                </a:cxn>
                <a:cxn ang="0">
                  <a:pos x="42" y="12"/>
                </a:cxn>
                <a:cxn ang="0">
                  <a:pos x="44" y="20"/>
                </a:cxn>
                <a:cxn ang="0">
                  <a:pos x="44" y="28"/>
                </a:cxn>
                <a:cxn ang="0">
                  <a:pos x="44" y="38"/>
                </a:cxn>
                <a:cxn ang="0">
                  <a:pos x="42" y="44"/>
                </a:cxn>
                <a:cxn ang="0">
                  <a:pos x="38" y="50"/>
                </a:cxn>
                <a:cxn ang="0">
                  <a:pos x="34" y="54"/>
                </a:cxn>
                <a:cxn ang="0">
                  <a:pos x="28" y="56"/>
                </a:cxn>
                <a:cxn ang="0">
                  <a:pos x="22" y="58"/>
                </a:cxn>
                <a:cxn ang="0">
                  <a:pos x="16" y="56"/>
                </a:cxn>
                <a:cxn ang="0">
                  <a:pos x="10" y="54"/>
                </a:cxn>
                <a:cxn ang="0">
                  <a:pos x="6" y="50"/>
                </a:cxn>
                <a:cxn ang="0">
                  <a:pos x="2" y="44"/>
                </a:cxn>
                <a:cxn ang="0">
                  <a:pos x="0" y="38"/>
                </a:cxn>
                <a:cxn ang="0">
                  <a:pos x="0" y="28"/>
                </a:cxn>
                <a:cxn ang="0">
                  <a:pos x="8" y="28"/>
                </a:cxn>
                <a:cxn ang="0">
                  <a:pos x="8" y="34"/>
                </a:cxn>
                <a:cxn ang="0">
                  <a:pos x="10" y="40"/>
                </a:cxn>
                <a:cxn ang="0">
                  <a:pos x="12" y="44"/>
                </a:cxn>
                <a:cxn ang="0">
                  <a:pos x="16" y="48"/>
                </a:cxn>
                <a:cxn ang="0">
                  <a:pos x="22" y="50"/>
                </a:cxn>
                <a:cxn ang="0">
                  <a:pos x="28" y="48"/>
                </a:cxn>
                <a:cxn ang="0">
                  <a:pos x="32" y="44"/>
                </a:cxn>
                <a:cxn ang="0">
                  <a:pos x="34" y="40"/>
                </a:cxn>
                <a:cxn ang="0">
                  <a:pos x="36" y="34"/>
                </a:cxn>
                <a:cxn ang="0">
                  <a:pos x="36" y="28"/>
                </a:cxn>
                <a:cxn ang="0">
                  <a:pos x="36" y="22"/>
                </a:cxn>
                <a:cxn ang="0">
                  <a:pos x="34" y="16"/>
                </a:cxn>
                <a:cxn ang="0">
                  <a:pos x="32" y="12"/>
                </a:cxn>
                <a:cxn ang="0">
                  <a:pos x="28" y="8"/>
                </a:cxn>
                <a:cxn ang="0">
                  <a:pos x="22" y="8"/>
                </a:cxn>
                <a:cxn ang="0">
                  <a:pos x="16" y="8"/>
                </a:cxn>
                <a:cxn ang="0">
                  <a:pos x="12" y="12"/>
                </a:cxn>
                <a:cxn ang="0">
                  <a:pos x="10" y="16"/>
                </a:cxn>
                <a:cxn ang="0">
                  <a:pos x="8" y="22"/>
                </a:cxn>
                <a:cxn ang="0">
                  <a:pos x="8" y="28"/>
                </a:cxn>
              </a:cxnLst>
              <a:rect l="0" t="0" r="r" b="b"/>
              <a:pathLst>
                <a:path w="44" h="58">
                  <a:moveTo>
                    <a:pt x="0" y="28"/>
                  </a:moveTo>
                  <a:lnTo>
                    <a:pt x="0" y="20"/>
                  </a:lnTo>
                  <a:lnTo>
                    <a:pt x="2" y="12"/>
                  </a:lnTo>
                  <a:lnTo>
                    <a:pt x="6" y="6"/>
                  </a:lnTo>
                  <a:lnTo>
                    <a:pt x="12" y="2"/>
                  </a:lnTo>
                  <a:lnTo>
                    <a:pt x="16" y="0"/>
                  </a:lnTo>
                  <a:lnTo>
                    <a:pt x="22" y="0"/>
                  </a:lnTo>
                  <a:lnTo>
                    <a:pt x="28" y="0"/>
                  </a:lnTo>
                  <a:lnTo>
                    <a:pt x="34" y="2"/>
                  </a:lnTo>
                  <a:lnTo>
                    <a:pt x="38" y="6"/>
                  </a:lnTo>
                  <a:lnTo>
                    <a:pt x="42" y="12"/>
                  </a:lnTo>
                  <a:lnTo>
                    <a:pt x="44" y="20"/>
                  </a:lnTo>
                  <a:lnTo>
                    <a:pt x="44" y="28"/>
                  </a:lnTo>
                  <a:lnTo>
                    <a:pt x="44" y="38"/>
                  </a:lnTo>
                  <a:lnTo>
                    <a:pt x="42" y="44"/>
                  </a:lnTo>
                  <a:lnTo>
                    <a:pt x="38" y="50"/>
                  </a:lnTo>
                  <a:lnTo>
                    <a:pt x="34" y="54"/>
                  </a:lnTo>
                  <a:lnTo>
                    <a:pt x="28" y="56"/>
                  </a:lnTo>
                  <a:lnTo>
                    <a:pt x="22" y="58"/>
                  </a:lnTo>
                  <a:lnTo>
                    <a:pt x="16" y="56"/>
                  </a:lnTo>
                  <a:lnTo>
                    <a:pt x="10" y="54"/>
                  </a:lnTo>
                  <a:lnTo>
                    <a:pt x="6" y="50"/>
                  </a:lnTo>
                  <a:lnTo>
                    <a:pt x="2" y="44"/>
                  </a:lnTo>
                  <a:lnTo>
                    <a:pt x="0" y="38"/>
                  </a:lnTo>
                  <a:lnTo>
                    <a:pt x="0" y="28"/>
                  </a:lnTo>
                  <a:close/>
                  <a:moveTo>
                    <a:pt x="8" y="28"/>
                  </a:moveTo>
                  <a:lnTo>
                    <a:pt x="8" y="34"/>
                  </a:lnTo>
                  <a:lnTo>
                    <a:pt x="10" y="40"/>
                  </a:lnTo>
                  <a:lnTo>
                    <a:pt x="12" y="44"/>
                  </a:lnTo>
                  <a:lnTo>
                    <a:pt x="16" y="48"/>
                  </a:lnTo>
                  <a:lnTo>
                    <a:pt x="22" y="50"/>
                  </a:lnTo>
                  <a:lnTo>
                    <a:pt x="28" y="48"/>
                  </a:lnTo>
                  <a:lnTo>
                    <a:pt x="32" y="44"/>
                  </a:lnTo>
                  <a:lnTo>
                    <a:pt x="34" y="40"/>
                  </a:lnTo>
                  <a:lnTo>
                    <a:pt x="36" y="34"/>
                  </a:lnTo>
                  <a:lnTo>
                    <a:pt x="36" y="28"/>
                  </a:lnTo>
                  <a:lnTo>
                    <a:pt x="36" y="22"/>
                  </a:lnTo>
                  <a:lnTo>
                    <a:pt x="34" y="16"/>
                  </a:lnTo>
                  <a:lnTo>
                    <a:pt x="32" y="12"/>
                  </a:lnTo>
                  <a:lnTo>
                    <a:pt x="28" y="8"/>
                  </a:lnTo>
                  <a:lnTo>
                    <a:pt x="22" y="8"/>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38" name="Freeform 41"/>
            <p:cNvSpPr>
              <a:spLocks/>
            </p:cNvSpPr>
            <p:nvPr/>
          </p:nvSpPr>
          <p:spPr bwMode="auto">
            <a:xfrm>
              <a:off x="399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4"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10"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4"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10"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9" name="Freeform 42"/>
            <p:cNvSpPr>
              <a:spLocks/>
            </p:cNvSpPr>
            <p:nvPr/>
          </p:nvSpPr>
          <p:spPr bwMode="auto">
            <a:xfrm>
              <a:off x="4048"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6" y="56"/>
                </a:cxn>
                <a:cxn ang="0">
                  <a:pos x="56"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6" y="56"/>
                  </a:lnTo>
                  <a:lnTo>
                    <a:pt x="56"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0" name="Freeform 43"/>
            <p:cNvSpPr>
              <a:spLocks noEditPoints="1"/>
            </p:cNvSpPr>
            <p:nvPr/>
          </p:nvSpPr>
          <p:spPr bwMode="auto">
            <a:xfrm>
              <a:off x="4128"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41" name="Freeform 44"/>
            <p:cNvSpPr>
              <a:spLocks/>
            </p:cNvSpPr>
            <p:nvPr/>
          </p:nvSpPr>
          <p:spPr bwMode="auto">
            <a:xfrm>
              <a:off x="4188"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0"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0"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2" name="Freeform 45"/>
            <p:cNvSpPr>
              <a:spLocks/>
            </p:cNvSpPr>
            <p:nvPr/>
          </p:nvSpPr>
          <p:spPr bwMode="auto">
            <a:xfrm>
              <a:off x="4240"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43" name="Freeform 46"/>
            <p:cNvSpPr>
              <a:spLocks noEditPoints="1"/>
            </p:cNvSpPr>
            <p:nvPr/>
          </p:nvSpPr>
          <p:spPr bwMode="auto">
            <a:xfrm>
              <a:off x="4270" y="2756"/>
              <a:ext cx="44" cy="58"/>
            </a:xfrm>
            <a:custGeom>
              <a:avLst/>
              <a:gdLst/>
              <a:ahLst/>
              <a:cxnLst>
                <a:cxn ang="0">
                  <a:pos x="30" y="54"/>
                </a:cxn>
                <a:cxn ang="0">
                  <a:pos x="22" y="58"/>
                </a:cxn>
                <a:cxn ang="0">
                  <a:pos x="12" y="58"/>
                </a:cxn>
                <a:cxn ang="0">
                  <a:pos x="4" y="54"/>
                </a:cxn>
                <a:cxn ang="0">
                  <a:pos x="0" y="42"/>
                </a:cxn>
                <a:cxn ang="0">
                  <a:pos x="2" y="34"/>
                </a:cxn>
                <a:cxn ang="0">
                  <a:pos x="6" y="28"/>
                </a:cxn>
                <a:cxn ang="0">
                  <a:pos x="12" y="26"/>
                </a:cxn>
                <a:cxn ang="0">
                  <a:pos x="20" y="24"/>
                </a:cxn>
                <a:cxn ang="0">
                  <a:pos x="34" y="20"/>
                </a:cxn>
                <a:cxn ang="0">
                  <a:pos x="34" y="18"/>
                </a:cxn>
                <a:cxn ang="0">
                  <a:pos x="32" y="10"/>
                </a:cxn>
                <a:cxn ang="0">
                  <a:pos x="22" y="8"/>
                </a:cxn>
                <a:cxn ang="0">
                  <a:pos x="14" y="10"/>
                </a:cxn>
                <a:cxn ang="0">
                  <a:pos x="10" y="18"/>
                </a:cxn>
                <a:cxn ang="0">
                  <a:pos x="4" y="12"/>
                </a:cxn>
                <a:cxn ang="0">
                  <a:pos x="8" y="4"/>
                </a:cxn>
                <a:cxn ang="0">
                  <a:pos x="18" y="0"/>
                </a:cxn>
                <a:cxn ang="0">
                  <a:pos x="30" y="0"/>
                </a:cxn>
                <a:cxn ang="0">
                  <a:pos x="38" y="2"/>
                </a:cxn>
                <a:cxn ang="0">
                  <a:pos x="40" y="8"/>
                </a:cxn>
                <a:cxn ang="0">
                  <a:pos x="42" y="16"/>
                </a:cxn>
                <a:cxn ang="0">
                  <a:pos x="42" y="32"/>
                </a:cxn>
                <a:cxn ang="0">
                  <a:pos x="42" y="46"/>
                </a:cxn>
                <a:cxn ang="0">
                  <a:pos x="44" y="54"/>
                </a:cxn>
                <a:cxn ang="0">
                  <a:pos x="36" y="56"/>
                </a:cxn>
                <a:cxn ang="0">
                  <a:pos x="34" y="50"/>
                </a:cxn>
                <a:cxn ang="0">
                  <a:pos x="28" y="30"/>
                </a:cxn>
                <a:cxn ang="0">
                  <a:pos x="16" y="32"/>
                </a:cxn>
                <a:cxn ang="0">
                  <a:pos x="12" y="36"/>
                </a:cxn>
                <a:cxn ang="0">
                  <a:pos x="10" y="38"/>
                </a:cxn>
                <a:cxn ang="0">
                  <a:pos x="10" y="44"/>
                </a:cxn>
                <a:cxn ang="0">
                  <a:pos x="14" y="50"/>
                </a:cxn>
                <a:cxn ang="0">
                  <a:pos x="24" y="50"/>
                </a:cxn>
                <a:cxn ang="0">
                  <a:pos x="30" y="44"/>
                </a:cxn>
                <a:cxn ang="0">
                  <a:pos x="34" y="38"/>
                </a:cxn>
                <a:cxn ang="0">
                  <a:pos x="34" y="28"/>
                </a:cxn>
              </a:cxnLst>
              <a:rect l="0" t="0" r="r" b="b"/>
              <a:pathLst>
                <a:path w="44" h="58">
                  <a:moveTo>
                    <a:pt x="34" y="50"/>
                  </a:moveTo>
                  <a:lnTo>
                    <a:pt x="30" y="54"/>
                  </a:lnTo>
                  <a:lnTo>
                    <a:pt x="26" y="56"/>
                  </a:lnTo>
                  <a:lnTo>
                    <a:pt x="22" y="58"/>
                  </a:lnTo>
                  <a:lnTo>
                    <a:pt x="18" y="58"/>
                  </a:lnTo>
                  <a:lnTo>
                    <a:pt x="12" y="58"/>
                  </a:lnTo>
                  <a:lnTo>
                    <a:pt x="8" y="56"/>
                  </a:lnTo>
                  <a:lnTo>
                    <a:pt x="4" y="54"/>
                  </a:lnTo>
                  <a:lnTo>
                    <a:pt x="2" y="48"/>
                  </a:lnTo>
                  <a:lnTo>
                    <a:pt x="0" y="42"/>
                  </a:lnTo>
                  <a:lnTo>
                    <a:pt x="0" y="38"/>
                  </a:lnTo>
                  <a:lnTo>
                    <a:pt x="2" y="34"/>
                  </a:lnTo>
                  <a:lnTo>
                    <a:pt x="4" y="32"/>
                  </a:lnTo>
                  <a:lnTo>
                    <a:pt x="6" y="28"/>
                  </a:lnTo>
                  <a:lnTo>
                    <a:pt x="10" y="26"/>
                  </a:lnTo>
                  <a:lnTo>
                    <a:pt x="12" y="26"/>
                  </a:lnTo>
                  <a:lnTo>
                    <a:pt x="16" y="24"/>
                  </a:lnTo>
                  <a:lnTo>
                    <a:pt x="20" y="24"/>
                  </a:lnTo>
                  <a:lnTo>
                    <a:pt x="28" y="22"/>
                  </a:lnTo>
                  <a:lnTo>
                    <a:pt x="34" y="20"/>
                  </a:lnTo>
                  <a:lnTo>
                    <a:pt x="34" y="20"/>
                  </a:lnTo>
                  <a:lnTo>
                    <a:pt x="34" y="18"/>
                  </a:lnTo>
                  <a:lnTo>
                    <a:pt x="34" y="14"/>
                  </a:lnTo>
                  <a:lnTo>
                    <a:pt x="32" y="10"/>
                  </a:lnTo>
                  <a:lnTo>
                    <a:pt x="28" y="8"/>
                  </a:lnTo>
                  <a:lnTo>
                    <a:pt x="22" y="8"/>
                  </a:lnTo>
                  <a:lnTo>
                    <a:pt x="18" y="8"/>
                  </a:lnTo>
                  <a:lnTo>
                    <a:pt x="14" y="10"/>
                  </a:lnTo>
                  <a:lnTo>
                    <a:pt x="12" y="12"/>
                  </a:lnTo>
                  <a:lnTo>
                    <a:pt x="10" y="18"/>
                  </a:lnTo>
                  <a:lnTo>
                    <a:pt x="2" y="16"/>
                  </a:lnTo>
                  <a:lnTo>
                    <a:pt x="4" y="12"/>
                  </a:lnTo>
                  <a:lnTo>
                    <a:pt x="6" y="6"/>
                  </a:lnTo>
                  <a:lnTo>
                    <a:pt x="8" y="4"/>
                  </a:lnTo>
                  <a:lnTo>
                    <a:pt x="12" y="2"/>
                  </a:lnTo>
                  <a:lnTo>
                    <a:pt x="18" y="0"/>
                  </a:lnTo>
                  <a:lnTo>
                    <a:pt x="24" y="0"/>
                  </a:lnTo>
                  <a:lnTo>
                    <a:pt x="30" y="0"/>
                  </a:lnTo>
                  <a:lnTo>
                    <a:pt x="34" y="2"/>
                  </a:lnTo>
                  <a:lnTo>
                    <a:pt x="38" y="2"/>
                  </a:lnTo>
                  <a:lnTo>
                    <a:pt x="40" y="6"/>
                  </a:lnTo>
                  <a:lnTo>
                    <a:pt x="40" y="8"/>
                  </a:lnTo>
                  <a:lnTo>
                    <a:pt x="42" y="12"/>
                  </a:lnTo>
                  <a:lnTo>
                    <a:pt x="42" y="16"/>
                  </a:lnTo>
                  <a:lnTo>
                    <a:pt x="42" y="20"/>
                  </a:lnTo>
                  <a:lnTo>
                    <a:pt x="42" y="32"/>
                  </a:lnTo>
                  <a:lnTo>
                    <a:pt x="42" y="40"/>
                  </a:lnTo>
                  <a:lnTo>
                    <a:pt x="42" y="46"/>
                  </a:lnTo>
                  <a:lnTo>
                    <a:pt x="42" y="50"/>
                  </a:lnTo>
                  <a:lnTo>
                    <a:pt x="44" y="54"/>
                  </a:lnTo>
                  <a:lnTo>
                    <a:pt x="44" y="56"/>
                  </a:lnTo>
                  <a:lnTo>
                    <a:pt x="36" y="56"/>
                  </a:lnTo>
                  <a:lnTo>
                    <a:pt x="36" y="54"/>
                  </a:lnTo>
                  <a:lnTo>
                    <a:pt x="34" y="50"/>
                  </a:lnTo>
                  <a:close/>
                  <a:moveTo>
                    <a:pt x="34" y="28"/>
                  </a:moveTo>
                  <a:lnTo>
                    <a:pt x="28" y="30"/>
                  </a:lnTo>
                  <a:lnTo>
                    <a:pt x="20" y="32"/>
                  </a:lnTo>
                  <a:lnTo>
                    <a:pt x="16" y="32"/>
                  </a:lnTo>
                  <a:lnTo>
                    <a:pt x="14" y="34"/>
                  </a:lnTo>
                  <a:lnTo>
                    <a:pt x="12" y="36"/>
                  </a:lnTo>
                  <a:lnTo>
                    <a:pt x="10" y="36"/>
                  </a:lnTo>
                  <a:lnTo>
                    <a:pt x="10" y="38"/>
                  </a:lnTo>
                  <a:lnTo>
                    <a:pt x="10" y="42"/>
                  </a:lnTo>
                  <a:lnTo>
                    <a:pt x="10" y="44"/>
                  </a:lnTo>
                  <a:lnTo>
                    <a:pt x="12" y="48"/>
                  </a:lnTo>
                  <a:lnTo>
                    <a:pt x="14" y="50"/>
                  </a:lnTo>
                  <a:lnTo>
                    <a:pt x="18" y="50"/>
                  </a:lnTo>
                  <a:lnTo>
                    <a:pt x="24" y="50"/>
                  </a:lnTo>
                  <a:lnTo>
                    <a:pt x="28" y="48"/>
                  </a:lnTo>
                  <a:lnTo>
                    <a:pt x="30" y="44"/>
                  </a:lnTo>
                  <a:lnTo>
                    <a:pt x="32" y="42"/>
                  </a:lnTo>
                  <a:lnTo>
                    <a:pt x="34"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4" name="Rectangle 47"/>
            <p:cNvSpPr>
              <a:spLocks noChangeArrowheads="1"/>
            </p:cNvSpPr>
            <p:nvPr/>
          </p:nvSpPr>
          <p:spPr bwMode="auto">
            <a:xfrm>
              <a:off x="4330" y="2736"/>
              <a:ext cx="8" cy="76"/>
            </a:xfrm>
            <a:prstGeom prst="rect">
              <a:avLst/>
            </a:prstGeom>
            <a:solidFill>
              <a:srgbClr val="FFFFFF"/>
            </a:solidFill>
            <a:ln w="0">
              <a:noFill/>
              <a:miter lim="800000"/>
              <a:headEnd/>
              <a:tailEnd/>
            </a:ln>
          </p:spPr>
          <p:txBody>
            <a:bodyPr/>
            <a:lstStyle/>
            <a:p>
              <a:endParaRPr lang="en-US"/>
            </a:p>
          </p:txBody>
        </p:sp>
        <p:sp>
          <p:nvSpPr>
            <p:cNvPr id="45" name="Freeform 48"/>
            <p:cNvSpPr>
              <a:spLocks noEditPoints="1"/>
            </p:cNvSpPr>
            <p:nvPr/>
          </p:nvSpPr>
          <p:spPr bwMode="auto">
            <a:xfrm>
              <a:off x="4374" y="2734"/>
              <a:ext cx="66" cy="84"/>
            </a:xfrm>
            <a:custGeom>
              <a:avLst/>
              <a:gdLst/>
              <a:ahLst/>
              <a:cxnLst>
                <a:cxn ang="0">
                  <a:pos x="54" y="70"/>
                </a:cxn>
                <a:cxn ang="0">
                  <a:pos x="60" y="74"/>
                </a:cxn>
                <a:cxn ang="0">
                  <a:pos x="66" y="78"/>
                </a:cxn>
                <a:cxn ang="0">
                  <a:pos x="62" y="84"/>
                </a:cxn>
                <a:cxn ang="0">
                  <a:pos x="56" y="80"/>
                </a:cxn>
                <a:cxn ang="0">
                  <a:pos x="48" y="74"/>
                </a:cxn>
                <a:cxn ang="0">
                  <a:pos x="40" y="78"/>
                </a:cxn>
                <a:cxn ang="0">
                  <a:pos x="32" y="80"/>
                </a:cxn>
                <a:cxn ang="0">
                  <a:pos x="24" y="78"/>
                </a:cxn>
                <a:cxn ang="0">
                  <a:pos x="16" y="74"/>
                </a:cxn>
                <a:cxn ang="0">
                  <a:pos x="10" y="68"/>
                </a:cxn>
                <a:cxn ang="0">
                  <a:pos x="4" y="60"/>
                </a:cxn>
                <a:cxn ang="0">
                  <a:pos x="2" y="50"/>
                </a:cxn>
                <a:cxn ang="0">
                  <a:pos x="0" y="40"/>
                </a:cxn>
                <a:cxn ang="0">
                  <a:pos x="2" y="30"/>
                </a:cxn>
                <a:cxn ang="0">
                  <a:pos x="4" y="20"/>
                </a:cxn>
                <a:cxn ang="0">
                  <a:pos x="10" y="10"/>
                </a:cxn>
                <a:cxn ang="0">
                  <a:pos x="16" y="4"/>
                </a:cxn>
                <a:cxn ang="0">
                  <a:pos x="24" y="2"/>
                </a:cxn>
                <a:cxn ang="0">
                  <a:pos x="32" y="0"/>
                </a:cxn>
                <a:cxn ang="0">
                  <a:pos x="40" y="2"/>
                </a:cxn>
                <a:cxn ang="0">
                  <a:pos x="48" y="6"/>
                </a:cxn>
                <a:cxn ang="0">
                  <a:pos x="56" y="12"/>
                </a:cxn>
                <a:cxn ang="0">
                  <a:pos x="60" y="20"/>
                </a:cxn>
                <a:cxn ang="0">
                  <a:pos x="62" y="28"/>
                </a:cxn>
                <a:cxn ang="0">
                  <a:pos x="64" y="40"/>
                </a:cxn>
                <a:cxn ang="0">
                  <a:pos x="64" y="48"/>
                </a:cxn>
                <a:cxn ang="0">
                  <a:pos x="62" y="56"/>
                </a:cxn>
                <a:cxn ang="0">
                  <a:pos x="58" y="64"/>
                </a:cxn>
                <a:cxn ang="0">
                  <a:pos x="54" y="70"/>
                </a:cxn>
                <a:cxn ang="0">
                  <a:pos x="34" y="58"/>
                </a:cxn>
                <a:cxn ang="0">
                  <a:pos x="42" y="60"/>
                </a:cxn>
                <a:cxn ang="0">
                  <a:pos x="46" y="64"/>
                </a:cxn>
                <a:cxn ang="0">
                  <a:pos x="52" y="58"/>
                </a:cxn>
                <a:cxn ang="0">
                  <a:pos x="54" y="50"/>
                </a:cxn>
                <a:cxn ang="0">
                  <a:pos x="54" y="40"/>
                </a:cxn>
                <a:cxn ang="0">
                  <a:pos x="54" y="32"/>
                </a:cxn>
                <a:cxn ang="0">
                  <a:pos x="52" y="24"/>
                </a:cxn>
                <a:cxn ang="0">
                  <a:pos x="48" y="18"/>
                </a:cxn>
                <a:cxn ang="0">
                  <a:pos x="44" y="12"/>
                </a:cxn>
                <a:cxn ang="0">
                  <a:pos x="38" y="10"/>
                </a:cxn>
                <a:cxn ang="0">
                  <a:pos x="32" y="8"/>
                </a:cxn>
                <a:cxn ang="0">
                  <a:pos x="26" y="10"/>
                </a:cxn>
                <a:cxn ang="0">
                  <a:pos x="20" y="12"/>
                </a:cxn>
                <a:cxn ang="0">
                  <a:pos x="16" y="16"/>
                </a:cxn>
                <a:cxn ang="0">
                  <a:pos x="12" y="22"/>
                </a:cxn>
                <a:cxn ang="0">
                  <a:pos x="10" y="30"/>
                </a:cxn>
                <a:cxn ang="0">
                  <a:pos x="10" y="40"/>
                </a:cxn>
                <a:cxn ang="0">
                  <a:pos x="10" y="50"/>
                </a:cxn>
                <a:cxn ang="0">
                  <a:pos x="12" y="56"/>
                </a:cxn>
                <a:cxn ang="0">
                  <a:pos x="16" y="62"/>
                </a:cxn>
                <a:cxn ang="0">
                  <a:pos x="20" y="68"/>
                </a:cxn>
                <a:cxn ang="0">
                  <a:pos x="26" y="70"/>
                </a:cxn>
                <a:cxn ang="0">
                  <a:pos x="32" y="70"/>
                </a:cxn>
                <a:cxn ang="0">
                  <a:pos x="36" y="70"/>
                </a:cxn>
                <a:cxn ang="0">
                  <a:pos x="40" y="68"/>
                </a:cxn>
                <a:cxn ang="0">
                  <a:pos x="36" y="66"/>
                </a:cxn>
                <a:cxn ang="0">
                  <a:pos x="32" y="64"/>
                </a:cxn>
                <a:cxn ang="0">
                  <a:pos x="34" y="58"/>
                </a:cxn>
              </a:cxnLst>
              <a:rect l="0" t="0" r="r" b="b"/>
              <a:pathLst>
                <a:path w="66" h="84">
                  <a:moveTo>
                    <a:pt x="54" y="70"/>
                  </a:moveTo>
                  <a:lnTo>
                    <a:pt x="60" y="74"/>
                  </a:lnTo>
                  <a:lnTo>
                    <a:pt x="66" y="78"/>
                  </a:lnTo>
                  <a:lnTo>
                    <a:pt x="62" y="84"/>
                  </a:lnTo>
                  <a:lnTo>
                    <a:pt x="56" y="80"/>
                  </a:lnTo>
                  <a:lnTo>
                    <a:pt x="48" y="74"/>
                  </a:lnTo>
                  <a:lnTo>
                    <a:pt x="40" y="78"/>
                  </a:lnTo>
                  <a:lnTo>
                    <a:pt x="32" y="80"/>
                  </a:lnTo>
                  <a:lnTo>
                    <a:pt x="24" y="78"/>
                  </a:lnTo>
                  <a:lnTo>
                    <a:pt x="16" y="74"/>
                  </a:lnTo>
                  <a:lnTo>
                    <a:pt x="10" y="68"/>
                  </a:lnTo>
                  <a:lnTo>
                    <a:pt x="4" y="60"/>
                  </a:lnTo>
                  <a:lnTo>
                    <a:pt x="2" y="50"/>
                  </a:lnTo>
                  <a:lnTo>
                    <a:pt x="0" y="40"/>
                  </a:lnTo>
                  <a:lnTo>
                    <a:pt x="2" y="30"/>
                  </a:lnTo>
                  <a:lnTo>
                    <a:pt x="4" y="20"/>
                  </a:lnTo>
                  <a:lnTo>
                    <a:pt x="10" y="10"/>
                  </a:lnTo>
                  <a:lnTo>
                    <a:pt x="16" y="4"/>
                  </a:lnTo>
                  <a:lnTo>
                    <a:pt x="24" y="2"/>
                  </a:lnTo>
                  <a:lnTo>
                    <a:pt x="32" y="0"/>
                  </a:lnTo>
                  <a:lnTo>
                    <a:pt x="40" y="2"/>
                  </a:lnTo>
                  <a:lnTo>
                    <a:pt x="48" y="6"/>
                  </a:lnTo>
                  <a:lnTo>
                    <a:pt x="56" y="12"/>
                  </a:lnTo>
                  <a:lnTo>
                    <a:pt x="60" y="20"/>
                  </a:lnTo>
                  <a:lnTo>
                    <a:pt x="62" y="28"/>
                  </a:lnTo>
                  <a:lnTo>
                    <a:pt x="64" y="40"/>
                  </a:lnTo>
                  <a:lnTo>
                    <a:pt x="64" y="48"/>
                  </a:lnTo>
                  <a:lnTo>
                    <a:pt x="62" y="56"/>
                  </a:lnTo>
                  <a:lnTo>
                    <a:pt x="58" y="64"/>
                  </a:lnTo>
                  <a:lnTo>
                    <a:pt x="54" y="70"/>
                  </a:lnTo>
                  <a:close/>
                  <a:moveTo>
                    <a:pt x="34" y="58"/>
                  </a:moveTo>
                  <a:lnTo>
                    <a:pt x="42" y="60"/>
                  </a:lnTo>
                  <a:lnTo>
                    <a:pt x="46" y="64"/>
                  </a:lnTo>
                  <a:lnTo>
                    <a:pt x="52" y="58"/>
                  </a:lnTo>
                  <a:lnTo>
                    <a:pt x="54" y="50"/>
                  </a:lnTo>
                  <a:lnTo>
                    <a:pt x="54" y="40"/>
                  </a:lnTo>
                  <a:lnTo>
                    <a:pt x="54" y="32"/>
                  </a:lnTo>
                  <a:lnTo>
                    <a:pt x="52" y="24"/>
                  </a:lnTo>
                  <a:lnTo>
                    <a:pt x="48" y="18"/>
                  </a:lnTo>
                  <a:lnTo>
                    <a:pt x="44" y="12"/>
                  </a:lnTo>
                  <a:lnTo>
                    <a:pt x="38" y="10"/>
                  </a:lnTo>
                  <a:lnTo>
                    <a:pt x="32" y="8"/>
                  </a:lnTo>
                  <a:lnTo>
                    <a:pt x="26" y="10"/>
                  </a:lnTo>
                  <a:lnTo>
                    <a:pt x="20" y="12"/>
                  </a:lnTo>
                  <a:lnTo>
                    <a:pt x="16" y="16"/>
                  </a:lnTo>
                  <a:lnTo>
                    <a:pt x="12" y="22"/>
                  </a:lnTo>
                  <a:lnTo>
                    <a:pt x="10" y="30"/>
                  </a:lnTo>
                  <a:lnTo>
                    <a:pt x="10" y="40"/>
                  </a:lnTo>
                  <a:lnTo>
                    <a:pt x="10" y="50"/>
                  </a:lnTo>
                  <a:lnTo>
                    <a:pt x="12" y="56"/>
                  </a:lnTo>
                  <a:lnTo>
                    <a:pt x="16" y="62"/>
                  </a:lnTo>
                  <a:lnTo>
                    <a:pt x="20" y="68"/>
                  </a:lnTo>
                  <a:lnTo>
                    <a:pt x="26" y="70"/>
                  </a:lnTo>
                  <a:lnTo>
                    <a:pt x="32" y="70"/>
                  </a:lnTo>
                  <a:lnTo>
                    <a:pt x="36" y="70"/>
                  </a:lnTo>
                  <a:lnTo>
                    <a:pt x="40" y="68"/>
                  </a:lnTo>
                  <a:lnTo>
                    <a:pt x="36" y="66"/>
                  </a:lnTo>
                  <a:lnTo>
                    <a:pt x="32" y="64"/>
                  </a:lnTo>
                  <a:lnTo>
                    <a:pt x="34" y="58"/>
                  </a:lnTo>
                  <a:close/>
                </a:path>
              </a:pathLst>
            </a:custGeom>
            <a:solidFill>
              <a:srgbClr val="FFFFFF"/>
            </a:solidFill>
            <a:ln w="0">
              <a:noFill/>
              <a:prstDash val="solid"/>
              <a:round/>
              <a:headEnd/>
              <a:tailEnd/>
            </a:ln>
          </p:spPr>
          <p:txBody>
            <a:bodyPr/>
            <a:lstStyle/>
            <a:p>
              <a:endParaRPr lang="en-US"/>
            </a:p>
          </p:txBody>
        </p:sp>
        <p:sp>
          <p:nvSpPr>
            <p:cNvPr id="46" name="Freeform 49"/>
            <p:cNvSpPr>
              <a:spLocks/>
            </p:cNvSpPr>
            <p:nvPr/>
          </p:nvSpPr>
          <p:spPr bwMode="auto">
            <a:xfrm>
              <a:off x="4454" y="2756"/>
              <a:ext cx="38" cy="58"/>
            </a:xfrm>
            <a:custGeom>
              <a:avLst/>
              <a:gdLst/>
              <a:ahLst/>
              <a:cxnLst>
                <a:cxn ang="0">
                  <a:pos x="32" y="56"/>
                </a:cxn>
                <a:cxn ang="0">
                  <a:pos x="32" y="48"/>
                </a:cxn>
                <a:cxn ang="0">
                  <a:pos x="26" y="54"/>
                </a:cxn>
                <a:cxn ang="0">
                  <a:pos x="22" y="56"/>
                </a:cxn>
                <a:cxn ang="0">
                  <a:pos x="16" y="58"/>
                </a:cxn>
                <a:cxn ang="0">
                  <a:pos x="12" y="58"/>
                </a:cxn>
                <a:cxn ang="0">
                  <a:pos x="8" y="56"/>
                </a:cxn>
                <a:cxn ang="0">
                  <a:pos x="4" y="54"/>
                </a:cxn>
                <a:cxn ang="0">
                  <a:pos x="2" y="50"/>
                </a:cxn>
                <a:cxn ang="0">
                  <a:pos x="0" y="48"/>
                </a:cxn>
                <a:cxn ang="0">
                  <a:pos x="0" y="44"/>
                </a:cxn>
                <a:cxn ang="0">
                  <a:pos x="0" y="40"/>
                </a:cxn>
                <a:cxn ang="0">
                  <a:pos x="0" y="36"/>
                </a:cxn>
                <a:cxn ang="0">
                  <a:pos x="0" y="0"/>
                </a:cxn>
                <a:cxn ang="0">
                  <a:pos x="8" y="0"/>
                </a:cxn>
                <a:cxn ang="0">
                  <a:pos x="8" y="32"/>
                </a:cxn>
                <a:cxn ang="0">
                  <a:pos x="8" y="38"/>
                </a:cxn>
                <a:cxn ang="0">
                  <a:pos x="8" y="42"/>
                </a:cxn>
                <a:cxn ang="0">
                  <a:pos x="10" y="44"/>
                </a:cxn>
                <a:cxn ang="0">
                  <a:pos x="12" y="48"/>
                </a:cxn>
                <a:cxn ang="0">
                  <a:pos x="14" y="48"/>
                </a:cxn>
                <a:cxn ang="0">
                  <a:pos x="18" y="50"/>
                </a:cxn>
                <a:cxn ang="0">
                  <a:pos x="22" y="48"/>
                </a:cxn>
                <a:cxn ang="0">
                  <a:pos x="24" y="48"/>
                </a:cxn>
                <a:cxn ang="0">
                  <a:pos x="28" y="44"/>
                </a:cxn>
                <a:cxn ang="0">
                  <a:pos x="28" y="42"/>
                </a:cxn>
                <a:cxn ang="0">
                  <a:pos x="30" y="36"/>
                </a:cxn>
                <a:cxn ang="0">
                  <a:pos x="30" y="30"/>
                </a:cxn>
                <a:cxn ang="0">
                  <a:pos x="30" y="0"/>
                </a:cxn>
                <a:cxn ang="0">
                  <a:pos x="38" y="0"/>
                </a:cxn>
                <a:cxn ang="0">
                  <a:pos x="38" y="56"/>
                </a:cxn>
                <a:cxn ang="0">
                  <a:pos x="32" y="56"/>
                </a:cxn>
              </a:cxnLst>
              <a:rect l="0" t="0" r="r" b="b"/>
              <a:pathLst>
                <a:path w="38" h="58">
                  <a:moveTo>
                    <a:pt x="32" y="56"/>
                  </a:moveTo>
                  <a:lnTo>
                    <a:pt x="32" y="48"/>
                  </a:lnTo>
                  <a:lnTo>
                    <a:pt x="26" y="54"/>
                  </a:lnTo>
                  <a:lnTo>
                    <a:pt x="22" y="56"/>
                  </a:lnTo>
                  <a:lnTo>
                    <a:pt x="16" y="58"/>
                  </a:lnTo>
                  <a:lnTo>
                    <a:pt x="12" y="58"/>
                  </a:lnTo>
                  <a:lnTo>
                    <a:pt x="8" y="56"/>
                  </a:lnTo>
                  <a:lnTo>
                    <a:pt x="4" y="54"/>
                  </a:lnTo>
                  <a:lnTo>
                    <a:pt x="2" y="50"/>
                  </a:lnTo>
                  <a:lnTo>
                    <a:pt x="0" y="48"/>
                  </a:lnTo>
                  <a:lnTo>
                    <a:pt x="0" y="44"/>
                  </a:lnTo>
                  <a:lnTo>
                    <a:pt x="0" y="40"/>
                  </a:lnTo>
                  <a:lnTo>
                    <a:pt x="0" y="36"/>
                  </a:lnTo>
                  <a:lnTo>
                    <a:pt x="0" y="0"/>
                  </a:lnTo>
                  <a:lnTo>
                    <a:pt x="8" y="0"/>
                  </a:lnTo>
                  <a:lnTo>
                    <a:pt x="8" y="32"/>
                  </a:lnTo>
                  <a:lnTo>
                    <a:pt x="8" y="38"/>
                  </a:lnTo>
                  <a:lnTo>
                    <a:pt x="8" y="42"/>
                  </a:lnTo>
                  <a:lnTo>
                    <a:pt x="10" y="44"/>
                  </a:lnTo>
                  <a:lnTo>
                    <a:pt x="12" y="48"/>
                  </a:lnTo>
                  <a:lnTo>
                    <a:pt x="14" y="48"/>
                  </a:lnTo>
                  <a:lnTo>
                    <a:pt x="18" y="50"/>
                  </a:lnTo>
                  <a:lnTo>
                    <a:pt x="22" y="48"/>
                  </a:lnTo>
                  <a:lnTo>
                    <a:pt x="24" y="48"/>
                  </a:lnTo>
                  <a:lnTo>
                    <a:pt x="28" y="44"/>
                  </a:lnTo>
                  <a:lnTo>
                    <a:pt x="28" y="42"/>
                  </a:lnTo>
                  <a:lnTo>
                    <a:pt x="30" y="36"/>
                  </a:lnTo>
                  <a:lnTo>
                    <a:pt x="30" y="30"/>
                  </a:lnTo>
                  <a:lnTo>
                    <a:pt x="30" y="0"/>
                  </a:lnTo>
                  <a:lnTo>
                    <a:pt x="38" y="0"/>
                  </a:lnTo>
                  <a:lnTo>
                    <a:pt x="38" y="56"/>
                  </a:lnTo>
                  <a:lnTo>
                    <a:pt x="32" y="56"/>
                  </a:lnTo>
                  <a:close/>
                </a:path>
              </a:pathLst>
            </a:custGeom>
            <a:solidFill>
              <a:srgbClr val="FFFFFF"/>
            </a:solidFill>
            <a:ln w="0">
              <a:noFill/>
              <a:prstDash val="solid"/>
              <a:round/>
              <a:headEnd/>
              <a:tailEnd/>
            </a:ln>
          </p:spPr>
          <p:txBody>
            <a:bodyPr/>
            <a:lstStyle/>
            <a:p>
              <a:endParaRPr lang="en-US"/>
            </a:p>
          </p:txBody>
        </p:sp>
        <p:sp>
          <p:nvSpPr>
            <p:cNvPr id="47" name="Freeform 50"/>
            <p:cNvSpPr>
              <a:spLocks noEditPoints="1"/>
            </p:cNvSpPr>
            <p:nvPr/>
          </p:nvSpPr>
          <p:spPr bwMode="auto">
            <a:xfrm>
              <a:off x="4508"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8" name="Rectangle 51"/>
            <p:cNvSpPr>
              <a:spLocks noChangeArrowheads="1"/>
            </p:cNvSpPr>
            <p:nvPr/>
          </p:nvSpPr>
          <p:spPr bwMode="auto">
            <a:xfrm>
              <a:off x="4566" y="2736"/>
              <a:ext cx="10" cy="76"/>
            </a:xfrm>
            <a:prstGeom prst="rect">
              <a:avLst/>
            </a:prstGeom>
            <a:solidFill>
              <a:srgbClr val="FFFFFF"/>
            </a:solidFill>
            <a:ln w="0">
              <a:noFill/>
              <a:miter lim="800000"/>
              <a:headEnd/>
              <a:tailEnd/>
            </a:ln>
          </p:spPr>
          <p:txBody>
            <a:bodyPr/>
            <a:lstStyle/>
            <a:p>
              <a:endParaRPr lang="en-US"/>
            </a:p>
          </p:txBody>
        </p:sp>
        <p:sp>
          <p:nvSpPr>
            <p:cNvPr id="49" name="Freeform 52"/>
            <p:cNvSpPr>
              <a:spLocks noEditPoints="1"/>
            </p:cNvSpPr>
            <p:nvPr/>
          </p:nvSpPr>
          <p:spPr bwMode="auto">
            <a:xfrm>
              <a:off x="4592" y="2736"/>
              <a:ext cx="10" cy="76"/>
            </a:xfrm>
            <a:custGeom>
              <a:avLst/>
              <a:gdLst/>
              <a:ahLst/>
              <a:cxnLst>
                <a:cxn ang="0">
                  <a:pos x="0" y="10"/>
                </a:cxn>
                <a:cxn ang="0">
                  <a:pos x="0" y="0"/>
                </a:cxn>
                <a:cxn ang="0">
                  <a:pos x="10" y="0"/>
                </a:cxn>
                <a:cxn ang="0">
                  <a:pos x="10" y="10"/>
                </a:cxn>
                <a:cxn ang="0">
                  <a:pos x="0" y="10"/>
                </a:cxn>
                <a:cxn ang="0">
                  <a:pos x="0" y="76"/>
                </a:cxn>
                <a:cxn ang="0">
                  <a:pos x="0" y="20"/>
                </a:cxn>
                <a:cxn ang="0">
                  <a:pos x="10" y="20"/>
                </a:cxn>
                <a:cxn ang="0">
                  <a:pos x="10" y="76"/>
                </a:cxn>
                <a:cxn ang="0">
                  <a:pos x="0" y="76"/>
                </a:cxn>
              </a:cxnLst>
              <a:rect l="0" t="0" r="r" b="b"/>
              <a:pathLst>
                <a:path w="10" h="76">
                  <a:moveTo>
                    <a:pt x="0" y="10"/>
                  </a:moveTo>
                  <a:lnTo>
                    <a:pt x="0" y="0"/>
                  </a:lnTo>
                  <a:lnTo>
                    <a:pt x="10" y="0"/>
                  </a:lnTo>
                  <a:lnTo>
                    <a:pt x="10" y="10"/>
                  </a:lnTo>
                  <a:lnTo>
                    <a:pt x="0" y="10"/>
                  </a:lnTo>
                  <a:close/>
                  <a:moveTo>
                    <a:pt x="0" y="76"/>
                  </a:moveTo>
                  <a:lnTo>
                    <a:pt x="0" y="20"/>
                  </a:lnTo>
                  <a:lnTo>
                    <a:pt x="10" y="20"/>
                  </a:lnTo>
                  <a:lnTo>
                    <a:pt x="10" y="76"/>
                  </a:lnTo>
                  <a:lnTo>
                    <a:pt x="0" y="76"/>
                  </a:lnTo>
                  <a:close/>
                </a:path>
              </a:pathLst>
            </a:custGeom>
            <a:solidFill>
              <a:srgbClr val="FFFFFF"/>
            </a:solidFill>
            <a:ln w="0">
              <a:noFill/>
              <a:prstDash val="solid"/>
              <a:round/>
              <a:headEnd/>
              <a:tailEnd/>
            </a:ln>
          </p:spPr>
          <p:txBody>
            <a:bodyPr/>
            <a:lstStyle/>
            <a:p>
              <a:endParaRPr lang="en-US"/>
            </a:p>
          </p:txBody>
        </p:sp>
        <p:sp>
          <p:nvSpPr>
            <p:cNvPr id="50" name="Freeform 53"/>
            <p:cNvSpPr>
              <a:spLocks/>
            </p:cNvSpPr>
            <p:nvPr/>
          </p:nvSpPr>
          <p:spPr bwMode="auto">
            <a:xfrm>
              <a:off x="4614" y="2738"/>
              <a:ext cx="24" cy="76"/>
            </a:xfrm>
            <a:custGeom>
              <a:avLst/>
              <a:gdLst/>
              <a:ahLst/>
              <a:cxnLst>
                <a:cxn ang="0">
                  <a:pos x="22" y="66"/>
                </a:cxn>
                <a:cxn ang="0">
                  <a:pos x="24" y="74"/>
                </a:cxn>
                <a:cxn ang="0">
                  <a:pos x="20" y="74"/>
                </a:cxn>
                <a:cxn ang="0">
                  <a:pos x="18" y="76"/>
                </a:cxn>
                <a:cxn ang="0">
                  <a:pos x="14" y="74"/>
                </a:cxn>
                <a:cxn ang="0">
                  <a:pos x="10"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6" y="64"/>
                </a:cxn>
                <a:cxn ang="0">
                  <a:pos x="16" y="66"/>
                </a:cxn>
                <a:cxn ang="0">
                  <a:pos x="18" y="66"/>
                </a:cxn>
                <a:cxn ang="0">
                  <a:pos x="18" y="66"/>
                </a:cxn>
                <a:cxn ang="0">
                  <a:pos x="20" y="66"/>
                </a:cxn>
                <a:cxn ang="0">
                  <a:pos x="22" y="66"/>
                </a:cxn>
              </a:cxnLst>
              <a:rect l="0" t="0" r="r" b="b"/>
              <a:pathLst>
                <a:path w="24" h="76">
                  <a:moveTo>
                    <a:pt x="22" y="66"/>
                  </a:moveTo>
                  <a:lnTo>
                    <a:pt x="24" y="74"/>
                  </a:lnTo>
                  <a:lnTo>
                    <a:pt x="20" y="74"/>
                  </a:lnTo>
                  <a:lnTo>
                    <a:pt x="18" y="76"/>
                  </a:lnTo>
                  <a:lnTo>
                    <a:pt x="14" y="74"/>
                  </a:lnTo>
                  <a:lnTo>
                    <a:pt x="10"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6" y="64"/>
                  </a:lnTo>
                  <a:lnTo>
                    <a:pt x="16" y="66"/>
                  </a:lnTo>
                  <a:lnTo>
                    <a:pt x="18"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51" name="Freeform 54"/>
            <p:cNvSpPr>
              <a:spLocks/>
            </p:cNvSpPr>
            <p:nvPr/>
          </p:nvSpPr>
          <p:spPr bwMode="auto">
            <a:xfrm>
              <a:off x="4644" y="2756"/>
              <a:ext cx="44" cy="78"/>
            </a:xfrm>
            <a:custGeom>
              <a:avLst/>
              <a:gdLst/>
              <a:ahLst/>
              <a:cxnLst>
                <a:cxn ang="0">
                  <a:pos x="6" y="78"/>
                </a:cxn>
                <a:cxn ang="0">
                  <a:pos x="4" y="68"/>
                </a:cxn>
                <a:cxn ang="0">
                  <a:pos x="6" y="70"/>
                </a:cxn>
                <a:cxn ang="0">
                  <a:pos x="8" y="70"/>
                </a:cxn>
                <a:cxn ang="0">
                  <a:pos x="12" y="70"/>
                </a:cxn>
                <a:cxn ang="0">
                  <a:pos x="14" y="68"/>
                </a:cxn>
                <a:cxn ang="0">
                  <a:pos x="14" y="68"/>
                </a:cxn>
                <a:cxn ang="0">
                  <a:pos x="16" y="66"/>
                </a:cxn>
                <a:cxn ang="0">
                  <a:pos x="16" y="64"/>
                </a:cxn>
                <a:cxn ang="0">
                  <a:pos x="18" y="58"/>
                </a:cxn>
                <a:cxn ang="0">
                  <a:pos x="18" y="58"/>
                </a:cxn>
                <a:cxn ang="0">
                  <a:pos x="20" y="56"/>
                </a:cxn>
                <a:cxn ang="0">
                  <a:pos x="0" y="0"/>
                </a:cxn>
                <a:cxn ang="0">
                  <a:pos x="10" y="0"/>
                </a:cxn>
                <a:cxn ang="0">
                  <a:pos x="20" y="32"/>
                </a:cxn>
                <a:cxn ang="0">
                  <a:pos x="22" y="40"/>
                </a:cxn>
                <a:cxn ang="0">
                  <a:pos x="24" y="46"/>
                </a:cxn>
                <a:cxn ang="0">
                  <a:pos x="24" y="40"/>
                </a:cxn>
                <a:cxn ang="0">
                  <a:pos x="26" y="34"/>
                </a:cxn>
                <a:cxn ang="0">
                  <a:pos x="36" y="0"/>
                </a:cxn>
                <a:cxn ang="0">
                  <a:pos x="44" y="0"/>
                </a:cxn>
                <a:cxn ang="0">
                  <a:pos x="26" y="58"/>
                </a:cxn>
                <a:cxn ang="0">
                  <a:pos x="24" y="64"/>
                </a:cxn>
                <a:cxn ang="0">
                  <a:pos x="22" y="70"/>
                </a:cxn>
                <a:cxn ang="0">
                  <a:pos x="20" y="74"/>
                </a:cxn>
                <a:cxn ang="0">
                  <a:pos x="18" y="76"/>
                </a:cxn>
                <a:cxn ang="0">
                  <a:pos x="14" y="78"/>
                </a:cxn>
                <a:cxn ang="0">
                  <a:pos x="10" y="78"/>
                </a:cxn>
                <a:cxn ang="0">
                  <a:pos x="8" y="78"/>
                </a:cxn>
                <a:cxn ang="0">
                  <a:pos x="6" y="78"/>
                </a:cxn>
              </a:cxnLst>
              <a:rect l="0" t="0" r="r" b="b"/>
              <a:pathLst>
                <a:path w="44" h="78">
                  <a:moveTo>
                    <a:pt x="6" y="78"/>
                  </a:moveTo>
                  <a:lnTo>
                    <a:pt x="4" y="68"/>
                  </a:lnTo>
                  <a:lnTo>
                    <a:pt x="6" y="70"/>
                  </a:lnTo>
                  <a:lnTo>
                    <a:pt x="8" y="70"/>
                  </a:lnTo>
                  <a:lnTo>
                    <a:pt x="12" y="70"/>
                  </a:lnTo>
                  <a:lnTo>
                    <a:pt x="14" y="68"/>
                  </a:lnTo>
                  <a:lnTo>
                    <a:pt x="14" y="68"/>
                  </a:lnTo>
                  <a:lnTo>
                    <a:pt x="16" y="66"/>
                  </a:lnTo>
                  <a:lnTo>
                    <a:pt x="16" y="64"/>
                  </a:lnTo>
                  <a:lnTo>
                    <a:pt x="18" y="58"/>
                  </a:lnTo>
                  <a:lnTo>
                    <a:pt x="18" y="58"/>
                  </a:lnTo>
                  <a:lnTo>
                    <a:pt x="20" y="56"/>
                  </a:lnTo>
                  <a:lnTo>
                    <a:pt x="0" y="0"/>
                  </a:lnTo>
                  <a:lnTo>
                    <a:pt x="10" y="0"/>
                  </a:lnTo>
                  <a:lnTo>
                    <a:pt x="20" y="32"/>
                  </a:lnTo>
                  <a:lnTo>
                    <a:pt x="22" y="40"/>
                  </a:lnTo>
                  <a:lnTo>
                    <a:pt x="24" y="46"/>
                  </a:lnTo>
                  <a:lnTo>
                    <a:pt x="24" y="40"/>
                  </a:lnTo>
                  <a:lnTo>
                    <a:pt x="26" y="34"/>
                  </a:lnTo>
                  <a:lnTo>
                    <a:pt x="36" y="0"/>
                  </a:lnTo>
                  <a:lnTo>
                    <a:pt x="44" y="0"/>
                  </a:lnTo>
                  <a:lnTo>
                    <a:pt x="26" y="58"/>
                  </a:lnTo>
                  <a:lnTo>
                    <a:pt x="24" y="64"/>
                  </a:lnTo>
                  <a:lnTo>
                    <a:pt x="22" y="70"/>
                  </a:lnTo>
                  <a:lnTo>
                    <a:pt x="20" y="74"/>
                  </a:lnTo>
                  <a:lnTo>
                    <a:pt x="18" y="76"/>
                  </a:lnTo>
                  <a:lnTo>
                    <a:pt x="14" y="78"/>
                  </a:lnTo>
                  <a:lnTo>
                    <a:pt x="10" y="78"/>
                  </a:lnTo>
                  <a:lnTo>
                    <a:pt x="8" y="78"/>
                  </a:lnTo>
                  <a:lnTo>
                    <a:pt x="6" y="78"/>
                  </a:lnTo>
                  <a:close/>
                </a:path>
              </a:pathLst>
            </a:custGeom>
            <a:solidFill>
              <a:srgbClr val="FFFFFF"/>
            </a:solidFill>
            <a:ln w="0">
              <a:noFill/>
              <a:prstDash val="solid"/>
              <a:round/>
              <a:headEnd/>
              <a:tailEnd/>
            </a:ln>
          </p:spPr>
          <p:txBody>
            <a:bodyPr/>
            <a:lstStyle/>
            <a:p>
              <a:endParaRPr lang="en-US"/>
            </a:p>
          </p:txBody>
        </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
          <p:cNvSpPr>
            <a:spLocks noGrp="1" noChangeArrowheads="1"/>
          </p:cNvSpPr>
          <p:nvPr>
            <p:ph type="title"/>
          </p:nvPr>
        </p:nvSpPr>
        <p:spPr>
          <a:xfrm>
            <a:off x="304800" y="533400"/>
            <a:ext cx="8229600" cy="1139825"/>
          </a:xfrm>
          <a:noFill/>
          <a:ln/>
        </p:spPr>
        <p:txBody>
          <a:bodyPr anchorCtr="0">
            <a:normAutofit fontScale="90000"/>
          </a:bodyPr>
          <a:lstStyle/>
          <a:p>
            <a:r>
              <a:rPr lang="en-US" sz="3600" b="1" dirty="0">
                <a:solidFill>
                  <a:schemeClr val="accent6">
                    <a:lumMod val="50000"/>
                  </a:schemeClr>
                </a:solidFill>
                <a:effectLst/>
              </a:rPr>
              <a:t>Stormwater Discharges Associated With Industrial Activity</a:t>
            </a:r>
          </a:p>
        </p:txBody>
      </p:sp>
      <p:sp>
        <p:nvSpPr>
          <p:cNvPr id="32773" name="Rectangle 5"/>
          <p:cNvSpPr>
            <a:spLocks noGrp="1" noChangeArrowheads="1"/>
          </p:cNvSpPr>
          <p:nvPr>
            <p:ph type="body" sz="half" idx="1"/>
          </p:nvPr>
        </p:nvSpPr>
        <p:spPr>
          <a:xfrm>
            <a:off x="457200" y="1905000"/>
            <a:ext cx="4038600" cy="4525963"/>
          </a:xfrm>
          <a:noFill/>
          <a:ln/>
        </p:spPr>
        <p:txBody>
          <a:bodyPr/>
          <a:lstStyle/>
          <a:p>
            <a:pPr>
              <a:buClr>
                <a:schemeClr val="tx1"/>
              </a:buClr>
              <a:buFont typeface="Wingdings" pitchFamily="2" charset="2"/>
              <a:buNone/>
            </a:pPr>
            <a:r>
              <a:rPr lang="en-US" sz="2800" b="1" dirty="0">
                <a:solidFill>
                  <a:schemeClr val="accent6">
                    <a:lumMod val="75000"/>
                  </a:schemeClr>
                </a:solidFill>
              </a:rPr>
              <a:t>Stormwater discharges associated with an industrial activity as defined in 40 CFR 122.26(b)(14)(</a:t>
            </a:r>
            <a:r>
              <a:rPr lang="en-US" sz="2800" b="1" dirty="0" err="1">
                <a:solidFill>
                  <a:schemeClr val="accent6">
                    <a:lumMod val="75000"/>
                  </a:schemeClr>
                </a:solidFill>
              </a:rPr>
              <a:t>i</a:t>
            </a:r>
            <a:r>
              <a:rPr lang="en-US" sz="2800" b="1" dirty="0">
                <a:solidFill>
                  <a:schemeClr val="accent6">
                    <a:lumMod val="75000"/>
                  </a:schemeClr>
                </a:solidFill>
              </a:rPr>
              <a:t>) – (xi) are required to obtain coverage under the Industrial Stormwater General Permit ARR000000.</a:t>
            </a:r>
          </a:p>
        </p:txBody>
      </p:sp>
      <p:pic>
        <p:nvPicPr>
          <p:cNvPr id="32774" name="Picture 6" descr="MPj04372560000[1]"/>
          <p:cNvPicPr>
            <a:picLocks noGrp="1" noChangeAspect="1" noChangeArrowheads="1"/>
          </p:cNvPicPr>
          <p:nvPr>
            <p:ph sz="half" idx="2"/>
          </p:nvPr>
        </p:nvPicPr>
        <p:blipFill>
          <a:blip r:embed="rId2" cstate="print"/>
          <a:srcRect/>
          <a:stretch>
            <a:fillRect/>
          </a:stretch>
        </p:blipFill>
        <p:spPr>
          <a:xfrm>
            <a:off x="4800600" y="2362200"/>
            <a:ext cx="3657600" cy="3097213"/>
          </a:xfrm>
          <a:noFill/>
          <a:ln/>
        </p:spPr>
      </p:pic>
      <p:grpSp>
        <p:nvGrpSpPr>
          <p:cNvPr id="5" name="Group 8"/>
          <p:cNvGrpSpPr>
            <a:grpSpLocks/>
          </p:cNvGrpSpPr>
          <p:nvPr/>
        </p:nvGrpSpPr>
        <p:grpSpPr bwMode="auto">
          <a:xfrm>
            <a:off x="7467600" y="6019800"/>
            <a:ext cx="1371600" cy="569913"/>
            <a:chOff x="3030" y="2112"/>
            <a:chExt cx="1908" cy="722"/>
          </a:xfrm>
        </p:grpSpPr>
        <p:sp>
          <p:nvSpPr>
            <p:cNvPr id="6" name="Rectangle 9"/>
            <p:cNvSpPr>
              <a:spLocks noChangeArrowheads="1"/>
            </p:cNvSpPr>
            <p:nvPr/>
          </p:nvSpPr>
          <p:spPr bwMode="auto">
            <a:xfrm>
              <a:off x="3034" y="2488"/>
              <a:ext cx="1658" cy="18"/>
            </a:xfrm>
            <a:prstGeom prst="rect">
              <a:avLst/>
            </a:prstGeom>
            <a:solidFill>
              <a:srgbClr val="FFFFFF"/>
            </a:solidFill>
            <a:ln w="0">
              <a:noFill/>
              <a:miter lim="800000"/>
              <a:headEnd/>
              <a:tailEnd/>
            </a:ln>
          </p:spPr>
          <p:txBody>
            <a:bodyPr/>
            <a:lstStyle/>
            <a:p>
              <a:endParaRPr lang="en-US"/>
            </a:p>
          </p:txBody>
        </p:sp>
        <p:sp>
          <p:nvSpPr>
            <p:cNvPr id="7" name="Rectangle 10"/>
            <p:cNvSpPr>
              <a:spLocks noChangeArrowheads="1"/>
            </p:cNvSpPr>
            <p:nvPr/>
          </p:nvSpPr>
          <p:spPr bwMode="auto">
            <a:xfrm>
              <a:off x="3034" y="2524"/>
              <a:ext cx="1658" cy="8"/>
            </a:xfrm>
            <a:prstGeom prst="rect">
              <a:avLst/>
            </a:prstGeom>
            <a:solidFill>
              <a:srgbClr val="FFFFFF"/>
            </a:solidFill>
            <a:ln w="0">
              <a:noFill/>
              <a:miter lim="800000"/>
              <a:headEnd/>
              <a:tailEnd/>
            </a:ln>
          </p:spPr>
          <p:txBody>
            <a:bodyPr/>
            <a:lstStyle/>
            <a:p>
              <a:endParaRPr lang="en-US"/>
            </a:p>
          </p:txBody>
        </p:sp>
        <p:sp>
          <p:nvSpPr>
            <p:cNvPr id="8" name="Freeform 11"/>
            <p:cNvSpPr>
              <a:spLocks noEditPoints="1"/>
            </p:cNvSpPr>
            <p:nvPr/>
          </p:nvSpPr>
          <p:spPr bwMode="auto">
            <a:xfrm>
              <a:off x="3030" y="2116"/>
              <a:ext cx="460" cy="326"/>
            </a:xfrm>
            <a:custGeom>
              <a:avLst/>
              <a:gdLst/>
              <a:ahLst/>
              <a:cxnLst>
                <a:cxn ang="0">
                  <a:pos x="54" y="252"/>
                </a:cxn>
                <a:cxn ang="0">
                  <a:pos x="32" y="288"/>
                </a:cxn>
                <a:cxn ang="0">
                  <a:pos x="12" y="312"/>
                </a:cxn>
                <a:cxn ang="0">
                  <a:pos x="24" y="324"/>
                </a:cxn>
                <a:cxn ang="0">
                  <a:pos x="74" y="324"/>
                </a:cxn>
                <a:cxn ang="0">
                  <a:pos x="96" y="322"/>
                </a:cxn>
                <a:cxn ang="0">
                  <a:pos x="96" y="316"/>
                </a:cxn>
                <a:cxn ang="0">
                  <a:pos x="98" y="308"/>
                </a:cxn>
                <a:cxn ang="0">
                  <a:pos x="106" y="286"/>
                </a:cxn>
                <a:cxn ang="0">
                  <a:pos x="132" y="228"/>
                </a:cxn>
                <a:cxn ang="0">
                  <a:pos x="228" y="226"/>
                </a:cxn>
                <a:cxn ang="0">
                  <a:pos x="316" y="228"/>
                </a:cxn>
                <a:cxn ang="0">
                  <a:pos x="344" y="290"/>
                </a:cxn>
                <a:cxn ang="0">
                  <a:pos x="352" y="314"/>
                </a:cxn>
                <a:cxn ang="0">
                  <a:pos x="350" y="326"/>
                </a:cxn>
                <a:cxn ang="0">
                  <a:pos x="404" y="322"/>
                </a:cxn>
                <a:cxn ang="0">
                  <a:pos x="460" y="326"/>
                </a:cxn>
                <a:cxn ang="0">
                  <a:pos x="444" y="312"/>
                </a:cxn>
                <a:cxn ang="0">
                  <a:pos x="426" y="282"/>
                </a:cxn>
                <a:cxn ang="0">
                  <a:pos x="402" y="238"/>
                </a:cxn>
                <a:cxn ang="0">
                  <a:pos x="330" y="96"/>
                </a:cxn>
                <a:cxn ang="0">
                  <a:pos x="310" y="54"/>
                </a:cxn>
                <a:cxn ang="0">
                  <a:pos x="296" y="20"/>
                </a:cxn>
                <a:cxn ang="0">
                  <a:pos x="262" y="2"/>
                </a:cxn>
                <a:cxn ang="0">
                  <a:pos x="204" y="2"/>
                </a:cxn>
                <a:cxn ang="0">
                  <a:pos x="174" y="10"/>
                </a:cxn>
                <a:cxn ang="0">
                  <a:pos x="164" y="34"/>
                </a:cxn>
                <a:cxn ang="0">
                  <a:pos x="144" y="72"/>
                </a:cxn>
                <a:cxn ang="0">
                  <a:pos x="300" y="190"/>
                </a:cxn>
                <a:cxn ang="0">
                  <a:pos x="224" y="192"/>
                </a:cxn>
                <a:cxn ang="0">
                  <a:pos x="150" y="190"/>
                </a:cxn>
                <a:cxn ang="0">
                  <a:pos x="234" y="36"/>
                </a:cxn>
                <a:cxn ang="0">
                  <a:pos x="246" y="70"/>
                </a:cxn>
                <a:cxn ang="0">
                  <a:pos x="264" y="112"/>
                </a:cxn>
              </a:cxnLst>
              <a:rect l="0" t="0" r="r" b="b"/>
              <a:pathLst>
                <a:path w="460" h="326">
                  <a:moveTo>
                    <a:pt x="68" y="224"/>
                  </a:moveTo>
                  <a:lnTo>
                    <a:pt x="54" y="252"/>
                  </a:lnTo>
                  <a:lnTo>
                    <a:pt x="42" y="272"/>
                  </a:lnTo>
                  <a:lnTo>
                    <a:pt x="32" y="288"/>
                  </a:lnTo>
                  <a:lnTo>
                    <a:pt x="22" y="300"/>
                  </a:lnTo>
                  <a:lnTo>
                    <a:pt x="12" y="312"/>
                  </a:lnTo>
                  <a:lnTo>
                    <a:pt x="0" y="326"/>
                  </a:lnTo>
                  <a:lnTo>
                    <a:pt x="24" y="324"/>
                  </a:lnTo>
                  <a:lnTo>
                    <a:pt x="50" y="322"/>
                  </a:lnTo>
                  <a:lnTo>
                    <a:pt x="74" y="324"/>
                  </a:lnTo>
                  <a:lnTo>
                    <a:pt x="98" y="326"/>
                  </a:lnTo>
                  <a:lnTo>
                    <a:pt x="96" y="322"/>
                  </a:lnTo>
                  <a:lnTo>
                    <a:pt x="96" y="320"/>
                  </a:lnTo>
                  <a:lnTo>
                    <a:pt x="96" y="316"/>
                  </a:lnTo>
                  <a:lnTo>
                    <a:pt x="96" y="314"/>
                  </a:lnTo>
                  <a:lnTo>
                    <a:pt x="98" y="308"/>
                  </a:lnTo>
                  <a:lnTo>
                    <a:pt x="102" y="300"/>
                  </a:lnTo>
                  <a:lnTo>
                    <a:pt x="106" y="286"/>
                  </a:lnTo>
                  <a:lnTo>
                    <a:pt x="114" y="266"/>
                  </a:lnTo>
                  <a:lnTo>
                    <a:pt x="132" y="228"/>
                  </a:lnTo>
                  <a:lnTo>
                    <a:pt x="180" y="226"/>
                  </a:lnTo>
                  <a:lnTo>
                    <a:pt x="228" y="226"/>
                  </a:lnTo>
                  <a:lnTo>
                    <a:pt x="272" y="226"/>
                  </a:lnTo>
                  <a:lnTo>
                    <a:pt x="316" y="228"/>
                  </a:lnTo>
                  <a:lnTo>
                    <a:pt x="338" y="272"/>
                  </a:lnTo>
                  <a:lnTo>
                    <a:pt x="344" y="290"/>
                  </a:lnTo>
                  <a:lnTo>
                    <a:pt x="350" y="304"/>
                  </a:lnTo>
                  <a:lnTo>
                    <a:pt x="352" y="314"/>
                  </a:lnTo>
                  <a:lnTo>
                    <a:pt x="350" y="320"/>
                  </a:lnTo>
                  <a:lnTo>
                    <a:pt x="350" y="326"/>
                  </a:lnTo>
                  <a:lnTo>
                    <a:pt x="376" y="322"/>
                  </a:lnTo>
                  <a:lnTo>
                    <a:pt x="404" y="322"/>
                  </a:lnTo>
                  <a:lnTo>
                    <a:pt x="432" y="322"/>
                  </a:lnTo>
                  <a:lnTo>
                    <a:pt x="460" y="326"/>
                  </a:lnTo>
                  <a:lnTo>
                    <a:pt x="452" y="320"/>
                  </a:lnTo>
                  <a:lnTo>
                    <a:pt x="444" y="312"/>
                  </a:lnTo>
                  <a:lnTo>
                    <a:pt x="436" y="300"/>
                  </a:lnTo>
                  <a:lnTo>
                    <a:pt x="426" y="282"/>
                  </a:lnTo>
                  <a:lnTo>
                    <a:pt x="414" y="262"/>
                  </a:lnTo>
                  <a:lnTo>
                    <a:pt x="402" y="238"/>
                  </a:lnTo>
                  <a:lnTo>
                    <a:pt x="392" y="218"/>
                  </a:lnTo>
                  <a:lnTo>
                    <a:pt x="330" y="96"/>
                  </a:lnTo>
                  <a:lnTo>
                    <a:pt x="318" y="72"/>
                  </a:lnTo>
                  <a:lnTo>
                    <a:pt x="310" y="54"/>
                  </a:lnTo>
                  <a:lnTo>
                    <a:pt x="302" y="36"/>
                  </a:lnTo>
                  <a:lnTo>
                    <a:pt x="296" y="20"/>
                  </a:lnTo>
                  <a:lnTo>
                    <a:pt x="290" y="0"/>
                  </a:lnTo>
                  <a:lnTo>
                    <a:pt x="262" y="2"/>
                  </a:lnTo>
                  <a:lnTo>
                    <a:pt x="234" y="2"/>
                  </a:lnTo>
                  <a:lnTo>
                    <a:pt x="204" y="2"/>
                  </a:lnTo>
                  <a:lnTo>
                    <a:pt x="176" y="0"/>
                  </a:lnTo>
                  <a:lnTo>
                    <a:pt x="174" y="10"/>
                  </a:lnTo>
                  <a:lnTo>
                    <a:pt x="170" y="20"/>
                  </a:lnTo>
                  <a:lnTo>
                    <a:pt x="164" y="34"/>
                  </a:lnTo>
                  <a:lnTo>
                    <a:pt x="156" y="50"/>
                  </a:lnTo>
                  <a:lnTo>
                    <a:pt x="144" y="72"/>
                  </a:lnTo>
                  <a:lnTo>
                    <a:pt x="68" y="224"/>
                  </a:lnTo>
                  <a:close/>
                  <a:moveTo>
                    <a:pt x="300" y="190"/>
                  </a:moveTo>
                  <a:lnTo>
                    <a:pt x="262" y="192"/>
                  </a:lnTo>
                  <a:lnTo>
                    <a:pt x="224" y="192"/>
                  </a:lnTo>
                  <a:lnTo>
                    <a:pt x="186" y="192"/>
                  </a:lnTo>
                  <a:lnTo>
                    <a:pt x="150" y="190"/>
                  </a:lnTo>
                  <a:lnTo>
                    <a:pt x="230" y="26"/>
                  </a:lnTo>
                  <a:lnTo>
                    <a:pt x="234" y="36"/>
                  </a:lnTo>
                  <a:lnTo>
                    <a:pt x="236" y="46"/>
                  </a:lnTo>
                  <a:lnTo>
                    <a:pt x="246" y="70"/>
                  </a:lnTo>
                  <a:lnTo>
                    <a:pt x="254" y="90"/>
                  </a:lnTo>
                  <a:lnTo>
                    <a:pt x="264" y="112"/>
                  </a:lnTo>
                  <a:lnTo>
                    <a:pt x="300" y="190"/>
                  </a:lnTo>
                  <a:close/>
                </a:path>
              </a:pathLst>
            </a:custGeom>
            <a:solidFill>
              <a:srgbClr val="FFFFFF"/>
            </a:solidFill>
            <a:ln w="0">
              <a:noFill/>
              <a:prstDash val="solid"/>
              <a:round/>
              <a:headEnd/>
              <a:tailEnd/>
            </a:ln>
          </p:spPr>
          <p:txBody>
            <a:bodyPr/>
            <a:lstStyle/>
            <a:p>
              <a:endParaRPr lang="en-US"/>
            </a:p>
          </p:txBody>
        </p:sp>
        <p:sp>
          <p:nvSpPr>
            <p:cNvPr id="9" name="Freeform 12"/>
            <p:cNvSpPr>
              <a:spLocks noEditPoints="1"/>
            </p:cNvSpPr>
            <p:nvPr/>
          </p:nvSpPr>
          <p:spPr bwMode="auto">
            <a:xfrm>
              <a:off x="3542" y="2116"/>
              <a:ext cx="436" cy="324"/>
            </a:xfrm>
            <a:custGeom>
              <a:avLst/>
              <a:gdLst/>
              <a:ahLst/>
              <a:cxnLst>
                <a:cxn ang="0">
                  <a:pos x="20" y="214"/>
                </a:cxn>
                <a:cxn ang="0">
                  <a:pos x="18" y="254"/>
                </a:cxn>
                <a:cxn ang="0">
                  <a:pos x="12" y="302"/>
                </a:cxn>
                <a:cxn ang="0">
                  <a:pos x="4" y="320"/>
                </a:cxn>
                <a:cxn ang="0">
                  <a:pos x="16" y="324"/>
                </a:cxn>
                <a:cxn ang="0">
                  <a:pos x="60" y="322"/>
                </a:cxn>
                <a:cxn ang="0">
                  <a:pos x="124" y="324"/>
                </a:cxn>
                <a:cxn ang="0">
                  <a:pos x="200" y="324"/>
                </a:cxn>
                <a:cxn ang="0">
                  <a:pos x="286" y="314"/>
                </a:cxn>
                <a:cxn ang="0">
                  <a:pos x="368" y="282"/>
                </a:cxn>
                <a:cxn ang="0">
                  <a:pos x="414" y="238"/>
                </a:cxn>
                <a:cxn ang="0">
                  <a:pos x="434" y="184"/>
                </a:cxn>
                <a:cxn ang="0">
                  <a:pos x="434" y="132"/>
                </a:cxn>
                <a:cxn ang="0">
                  <a:pos x="416" y="74"/>
                </a:cxn>
                <a:cxn ang="0">
                  <a:pos x="368" y="30"/>
                </a:cxn>
                <a:cxn ang="0">
                  <a:pos x="304" y="8"/>
                </a:cxn>
                <a:cxn ang="0">
                  <a:pos x="236" y="0"/>
                </a:cxn>
                <a:cxn ang="0">
                  <a:pos x="158" y="0"/>
                </a:cxn>
                <a:cxn ang="0">
                  <a:pos x="78" y="4"/>
                </a:cxn>
                <a:cxn ang="0">
                  <a:pos x="34" y="2"/>
                </a:cxn>
                <a:cxn ang="0">
                  <a:pos x="2" y="0"/>
                </a:cxn>
                <a:cxn ang="0">
                  <a:pos x="12" y="22"/>
                </a:cxn>
                <a:cxn ang="0">
                  <a:pos x="18" y="50"/>
                </a:cxn>
                <a:cxn ang="0">
                  <a:pos x="20" y="102"/>
                </a:cxn>
                <a:cxn ang="0">
                  <a:pos x="20" y="198"/>
                </a:cxn>
                <a:cxn ang="0">
                  <a:pos x="92" y="108"/>
                </a:cxn>
                <a:cxn ang="0">
                  <a:pos x="94" y="54"/>
                </a:cxn>
                <a:cxn ang="0">
                  <a:pos x="118" y="34"/>
                </a:cxn>
                <a:cxn ang="0">
                  <a:pos x="180" y="30"/>
                </a:cxn>
                <a:cxn ang="0">
                  <a:pos x="230" y="34"/>
                </a:cxn>
                <a:cxn ang="0">
                  <a:pos x="294" y="54"/>
                </a:cxn>
                <a:cxn ang="0">
                  <a:pos x="338" y="92"/>
                </a:cxn>
                <a:cxn ang="0">
                  <a:pos x="354" y="136"/>
                </a:cxn>
                <a:cxn ang="0">
                  <a:pos x="354" y="172"/>
                </a:cxn>
                <a:cxn ang="0">
                  <a:pos x="348" y="208"/>
                </a:cxn>
                <a:cxn ang="0">
                  <a:pos x="326" y="246"/>
                </a:cxn>
                <a:cxn ang="0">
                  <a:pos x="280" y="276"/>
                </a:cxn>
                <a:cxn ang="0">
                  <a:pos x="214" y="290"/>
                </a:cxn>
                <a:cxn ang="0">
                  <a:pos x="162" y="294"/>
                </a:cxn>
                <a:cxn ang="0">
                  <a:pos x="112" y="290"/>
                </a:cxn>
                <a:cxn ang="0">
                  <a:pos x="94" y="278"/>
                </a:cxn>
                <a:cxn ang="0">
                  <a:pos x="92" y="262"/>
                </a:cxn>
              </a:cxnLst>
              <a:rect l="0" t="0" r="r" b="b"/>
              <a:pathLst>
                <a:path w="436" h="324">
                  <a:moveTo>
                    <a:pt x="20" y="198"/>
                  </a:moveTo>
                  <a:lnTo>
                    <a:pt x="20" y="214"/>
                  </a:lnTo>
                  <a:lnTo>
                    <a:pt x="20" y="232"/>
                  </a:lnTo>
                  <a:lnTo>
                    <a:pt x="18" y="254"/>
                  </a:lnTo>
                  <a:lnTo>
                    <a:pt x="16" y="284"/>
                  </a:lnTo>
                  <a:lnTo>
                    <a:pt x="12" y="302"/>
                  </a:lnTo>
                  <a:lnTo>
                    <a:pt x="8" y="314"/>
                  </a:lnTo>
                  <a:lnTo>
                    <a:pt x="4" y="320"/>
                  </a:lnTo>
                  <a:lnTo>
                    <a:pt x="0" y="324"/>
                  </a:lnTo>
                  <a:lnTo>
                    <a:pt x="16" y="324"/>
                  </a:lnTo>
                  <a:lnTo>
                    <a:pt x="36" y="324"/>
                  </a:lnTo>
                  <a:lnTo>
                    <a:pt x="60" y="322"/>
                  </a:lnTo>
                  <a:lnTo>
                    <a:pt x="90" y="324"/>
                  </a:lnTo>
                  <a:lnTo>
                    <a:pt x="124" y="324"/>
                  </a:lnTo>
                  <a:lnTo>
                    <a:pt x="162" y="324"/>
                  </a:lnTo>
                  <a:lnTo>
                    <a:pt x="200" y="324"/>
                  </a:lnTo>
                  <a:lnTo>
                    <a:pt x="244" y="320"/>
                  </a:lnTo>
                  <a:lnTo>
                    <a:pt x="286" y="314"/>
                  </a:lnTo>
                  <a:lnTo>
                    <a:pt x="330" y="302"/>
                  </a:lnTo>
                  <a:lnTo>
                    <a:pt x="368" y="282"/>
                  </a:lnTo>
                  <a:lnTo>
                    <a:pt x="394" y="262"/>
                  </a:lnTo>
                  <a:lnTo>
                    <a:pt x="414" y="238"/>
                  </a:lnTo>
                  <a:lnTo>
                    <a:pt x="426" y="212"/>
                  </a:lnTo>
                  <a:lnTo>
                    <a:pt x="434" y="184"/>
                  </a:lnTo>
                  <a:lnTo>
                    <a:pt x="436" y="158"/>
                  </a:lnTo>
                  <a:lnTo>
                    <a:pt x="434" y="132"/>
                  </a:lnTo>
                  <a:lnTo>
                    <a:pt x="428" y="102"/>
                  </a:lnTo>
                  <a:lnTo>
                    <a:pt x="416" y="74"/>
                  </a:lnTo>
                  <a:lnTo>
                    <a:pt x="394" y="48"/>
                  </a:lnTo>
                  <a:lnTo>
                    <a:pt x="368" y="30"/>
                  </a:lnTo>
                  <a:lnTo>
                    <a:pt x="336" y="16"/>
                  </a:lnTo>
                  <a:lnTo>
                    <a:pt x="304" y="8"/>
                  </a:lnTo>
                  <a:lnTo>
                    <a:pt x="270" y="2"/>
                  </a:lnTo>
                  <a:lnTo>
                    <a:pt x="236" y="0"/>
                  </a:lnTo>
                  <a:lnTo>
                    <a:pt x="204" y="0"/>
                  </a:lnTo>
                  <a:lnTo>
                    <a:pt x="158" y="0"/>
                  </a:lnTo>
                  <a:lnTo>
                    <a:pt x="118" y="2"/>
                  </a:lnTo>
                  <a:lnTo>
                    <a:pt x="78" y="4"/>
                  </a:lnTo>
                  <a:lnTo>
                    <a:pt x="56" y="4"/>
                  </a:lnTo>
                  <a:lnTo>
                    <a:pt x="34" y="2"/>
                  </a:lnTo>
                  <a:lnTo>
                    <a:pt x="14" y="0"/>
                  </a:lnTo>
                  <a:lnTo>
                    <a:pt x="2" y="0"/>
                  </a:lnTo>
                  <a:lnTo>
                    <a:pt x="8" y="10"/>
                  </a:lnTo>
                  <a:lnTo>
                    <a:pt x="12" y="22"/>
                  </a:lnTo>
                  <a:lnTo>
                    <a:pt x="16" y="34"/>
                  </a:lnTo>
                  <a:lnTo>
                    <a:pt x="18" y="50"/>
                  </a:lnTo>
                  <a:lnTo>
                    <a:pt x="20" y="72"/>
                  </a:lnTo>
                  <a:lnTo>
                    <a:pt x="20" y="102"/>
                  </a:lnTo>
                  <a:lnTo>
                    <a:pt x="20" y="142"/>
                  </a:lnTo>
                  <a:lnTo>
                    <a:pt x="20" y="198"/>
                  </a:lnTo>
                  <a:close/>
                  <a:moveTo>
                    <a:pt x="92" y="134"/>
                  </a:moveTo>
                  <a:lnTo>
                    <a:pt x="92" y="108"/>
                  </a:lnTo>
                  <a:lnTo>
                    <a:pt x="92" y="80"/>
                  </a:lnTo>
                  <a:lnTo>
                    <a:pt x="94" y="54"/>
                  </a:lnTo>
                  <a:lnTo>
                    <a:pt x="94" y="36"/>
                  </a:lnTo>
                  <a:lnTo>
                    <a:pt x="118" y="34"/>
                  </a:lnTo>
                  <a:lnTo>
                    <a:pt x="148" y="32"/>
                  </a:lnTo>
                  <a:lnTo>
                    <a:pt x="180" y="30"/>
                  </a:lnTo>
                  <a:lnTo>
                    <a:pt x="200" y="32"/>
                  </a:lnTo>
                  <a:lnTo>
                    <a:pt x="230" y="34"/>
                  </a:lnTo>
                  <a:lnTo>
                    <a:pt x="262" y="40"/>
                  </a:lnTo>
                  <a:lnTo>
                    <a:pt x="294" y="54"/>
                  </a:lnTo>
                  <a:lnTo>
                    <a:pt x="322" y="72"/>
                  </a:lnTo>
                  <a:lnTo>
                    <a:pt x="338" y="92"/>
                  </a:lnTo>
                  <a:lnTo>
                    <a:pt x="348" y="114"/>
                  </a:lnTo>
                  <a:lnTo>
                    <a:pt x="354" y="136"/>
                  </a:lnTo>
                  <a:lnTo>
                    <a:pt x="354" y="158"/>
                  </a:lnTo>
                  <a:lnTo>
                    <a:pt x="354" y="172"/>
                  </a:lnTo>
                  <a:lnTo>
                    <a:pt x="352" y="190"/>
                  </a:lnTo>
                  <a:lnTo>
                    <a:pt x="348" y="208"/>
                  </a:lnTo>
                  <a:lnTo>
                    <a:pt x="338" y="228"/>
                  </a:lnTo>
                  <a:lnTo>
                    <a:pt x="326" y="246"/>
                  </a:lnTo>
                  <a:lnTo>
                    <a:pt x="306" y="262"/>
                  </a:lnTo>
                  <a:lnTo>
                    <a:pt x="280" y="276"/>
                  </a:lnTo>
                  <a:lnTo>
                    <a:pt x="248" y="286"/>
                  </a:lnTo>
                  <a:lnTo>
                    <a:pt x="214" y="290"/>
                  </a:lnTo>
                  <a:lnTo>
                    <a:pt x="184" y="294"/>
                  </a:lnTo>
                  <a:lnTo>
                    <a:pt x="162" y="294"/>
                  </a:lnTo>
                  <a:lnTo>
                    <a:pt x="132" y="292"/>
                  </a:lnTo>
                  <a:lnTo>
                    <a:pt x="112" y="290"/>
                  </a:lnTo>
                  <a:lnTo>
                    <a:pt x="100" y="284"/>
                  </a:lnTo>
                  <a:lnTo>
                    <a:pt x="94" y="278"/>
                  </a:lnTo>
                  <a:lnTo>
                    <a:pt x="92" y="270"/>
                  </a:lnTo>
                  <a:lnTo>
                    <a:pt x="92" y="262"/>
                  </a:lnTo>
                  <a:lnTo>
                    <a:pt x="92" y="134"/>
                  </a:lnTo>
                  <a:close/>
                </a:path>
              </a:pathLst>
            </a:custGeom>
            <a:solidFill>
              <a:srgbClr val="FFFFFF"/>
            </a:solidFill>
            <a:ln w="0">
              <a:noFill/>
              <a:prstDash val="solid"/>
              <a:round/>
              <a:headEnd/>
              <a:tailEnd/>
            </a:ln>
          </p:spPr>
          <p:txBody>
            <a:bodyPr/>
            <a:lstStyle/>
            <a:p>
              <a:endParaRPr lang="en-US"/>
            </a:p>
          </p:txBody>
        </p:sp>
        <p:sp>
          <p:nvSpPr>
            <p:cNvPr id="10" name="Freeform 13"/>
            <p:cNvSpPr>
              <a:spLocks/>
            </p:cNvSpPr>
            <p:nvPr/>
          </p:nvSpPr>
          <p:spPr bwMode="auto">
            <a:xfrm>
              <a:off x="4062" y="2116"/>
              <a:ext cx="308" cy="326"/>
            </a:xfrm>
            <a:custGeom>
              <a:avLst/>
              <a:gdLst/>
              <a:ahLst/>
              <a:cxnLst>
                <a:cxn ang="0">
                  <a:pos x="18" y="244"/>
                </a:cxn>
                <a:cxn ang="0">
                  <a:pos x="12" y="300"/>
                </a:cxn>
                <a:cxn ang="0">
                  <a:pos x="4" y="318"/>
                </a:cxn>
                <a:cxn ang="0">
                  <a:pos x="28" y="324"/>
                </a:cxn>
                <a:cxn ang="0">
                  <a:pos x="92" y="322"/>
                </a:cxn>
                <a:cxn ang="0">
                  <a:pos x="192" y="324"/>
                </a:cxn>
                <a:cxn ang="0">
                  <a:pos x="264" y="324"/>
                </a:cxn>
                <a:cxn ang="0">
                  <a:pos x="290" y="310"/>
                </a:cxn>
                <a:cxn ang="0">
                  <a:pos x="298" y="286"/>
                </a:cxn>
                <a:cxn ang="0">
                  <a:pos x="294" y="276"/>
                </a:cxn>
                <a:cxn ang="0">
                  <a:pos x="254" y="288"/>
                </a:cxn>
                <a:cxn ang="0">
                  <a:pos x="194" y="292"/>
                </a:cxn>
                <a:cxn ang="0">
                  <a:pos x="142" y="292"/>
                </a:cxn>
                <a:cxn ang="0">
                  <a:pos x="104" y="286"/>
                </a:cxn>
                <a:cxn ang="0">
                  <a:pos x="92" y="268"/>
                </a:cxn>
                <a:cxn ang="0">
                  <a:pos x="90" y="170"/>
                </a:cxn>
                <a:cxn ang="0">
                  <a:pos x="162" y="170"/>
                </a:cxn>
                <a:cxn ang="0">
                  <a:pos x="218" y="172"/>
                </a:cxn>
                <a:cxn ang="0">
                  <a:pos x="252" y="178"/>
                </a:cxn>
                <a:cxn ang="0">
                  <a:pos x="266" y="176"/>
                </a:cxn>
                <a:cxn ang="0">
                  <a:pos x="264" y="162"/>
                </a:cxn>
                <a:cxn ang="0">
                  <a:pos x="264" y="146"/>
                </a:cxn>
                <a:cxn ang="0">
                  <a:pos x="266" y="130"/>
                </a:cxn>
                <a:cxn ang="0">
                  <a:pos x="260" y="126"/>
                </a:cxn>
                <a:cxn ang="0">
                  <a:pos x="248" y="132"/>
                </a:cxn>
                <a:cxn ang="0">
                  <a:pos x="216" y="136"/>
                </a:cxn>
                <a:cxn ang="0">
                  <a:pos x="176" y="138"/>
                </a:cxn>
                <a:cxn ang="0">
                  <a:pos x="116" y="136"/>
                </a:cxn>
                <a:cxn ang="0">
                  <a:pos x="90" y="86"/>
                </a:cxn>
                <a:cxn ang="0">
                  <a:pos x="92" y="34"/>
                </a:cxn>
                <a:cxn ang="0">
                  <a:pos x="138" y="32"/>
                </a:cxn>
                <a:cxn ang="0">
                  <a:pos x="198" y="32"/>
                </a:cxn>
                <a:cxn ang="0">
                  <a:pos x="242" y="36"/>
                </a:cxn>
                <a:cxn ang="0">
                  <a:pos x="268" y="46"/>
                </a:cxn>
                <a:cxn ang="0">
                  <a:pos x="276" y="42"/>
                </a:cxn>
                <a:cxn ang="0">
                  <a:pos x="276" y="20"/>
                </a:cxn>
                <a:cxn ang="0">
                  <a:pos x="278" y="0"/>
                </a:cxn>
                <a:cxn ang="0">
                  <a:pos x="116" y="2"/>
                </a:cxn>
                <a:cxn ang="0">
                  <a:pos x="50" y="2"/>
                </a:cxn>
                <a:cxn ang="0">
                  <a:pos x="14" y="0"/>
                </a:cxn>
                <a:cxn ang="0">
                  <a:pos x="10" y="16"/>
                </a:cxn>
                <a:cxn ang="0">
                  <a:pos x="16" y="48"/>
                </a:cxn>
                <a:cxn ang="0">
                  <a:pos x="18" y="100"/>
                </a:cxn>
              </a:cxnLst>
              <a:rect l="0" t="0" r="r" b="b"/>
              <a:pathLst>
                <a:path w="308" h="326">
                  <a:moveTo>
                    <a:pt x="18" y="214"/>
                  </a:moveTo>
                  <a:lnTo>
                    <a:pt x="18" y="244"/>
                  </a:lnTo>
                  <a:lnTo>
                    <a:pt x="16" y="272"/>
                  </a:lnTo>
                  <a:lnTo>
                    <a:pt x="12" y="300"/>
                  </a:lnTo>
                  <a:lnTo>
                    <a:pt x="8" y="308"/>
                  </a:lnTo>
                  <a:lnTo>
                    <a:pt x="4" y="318"/>
                  </a:lnTo>
                  <a:lnTo>
                    <a:pt x="0" y="326"/>
                  </a:lnTo>
                  <a:lnTo>
                    <a:pt x="28" y="324"/>
                  </a:lnTo>
                  <a:lnTo>
                    <a:pt x="58" y="324"/>
                  </a:lnTo>
                  <a:lnTo>
                    <a:pt x="92" y="322"/>
                  </a:lnTo>
                  <a:lnTo>
                    <a:pt x="138" y="322"/>
                  </a:lnTo>
                  <a:lnTo>
                    <a:pt x="192" y="324"/>
                  </a:lnTo>
                  <a:lnTo>
                    <a:pt x="234" y="324"/>
                  </a:lnTo>
                  <a:lnTo>
                    <a:pt x="264" y="324"/>
                  </a:lnTo>
                  <a:lnTo>
                    <a:pt x="286" y="326"/>
                  </a:lnTo>
                  <a:lnTo>
                    <a:pt x="290" y="310"/>
                  </a:lnTo>
                  <a:lnTo>
                    <a:pt x="294" y="298"/>
                  </a:lnTo>
                  <a:lnTo>
                    <a:pt x="298" y="286"/>
                  </a:lnTo>
                  <a:lnTo>
                    <a:pt x="308" y="270"/>
                  </a:lnTo>
                  <a:lnTo>
                    <a:pt x="294" y="276"/>
                  </a:lnTo>
                  <a:lnTo>
                    <a:pt x="276" y="282"/>
                  </a:lnTo>
                  <a:lnTo>
                    <a:pt x="254" y="288"/>
                  </a:lnTo>
                  <a:lnTo>
                    <a:pt x="222" y="290"/>
                  </a:lnTo>
                  <a:lnTo>
                    <a:pt x="194" y="292"/>
                  </a:lnTo>
                  <a:lnTo>
                    <a:pt x="174" y="292"/>
                  </a:lnTo>
                  <a:lnTo>
                    <a:pt x="142" y="292"/>
                  </a:lnTo>
                  <a:lnTo>
                    <a:pt x="118" y="290"/>
                  </a:lnTo>
                  <a:lnTo>
                    <a:pt x="104" y="286"/>
                  </a:lnTo>
                  <a:lnTo>
                    <a:pt x="94" y="280"/>
                  </a:lnTo>
                  <a:lnTo>
                    <a:pt x="92" y="268"/>
                  </a:lnTo>
                  <a:lnTo>
                    <a:pt x="90" y="252"/>
                  </a:lnTo>
                  <a:lnTo>
                    <a:pt x="90" y="170"/>
                  </a:lnTo>
                  <a:lnTo>
                    <a:pt x="130" y="170"/>
                  </a:lnTo>
                  <a:lnTo>
                    <a:pt x="162" y="170"/>
                  </a:lnTo>
                  <a:lnTo>
                    <a:pt x="190" y="170"/>
                  </a:lnTo>
                  <a:lnTo>
                    <a:pt x="218" y="172"/>
                  </a:lnTo>
                  <a:lnTo>
                    <a:pt x="238" y="174"/>
                  </a:lnTo>
                  <a:lnTo>
                    <a:pt x="252" y="178"/>
                  </a:lnTo>
                  <a:lnTo>
                    <a:pt x="268" y="184"/>
                  </a:lnTo>
                  <a:lnTo>
                    <a:pt x="266" y="176"/>
                  </a:lnTo>
                  <a:lnTo>
                    <a:pt x="264" y="170"/>
                  </a:lnTo>
                  <a:lnTo>
                    <a:pt x="264" y="162"/>
                  </a:lnTo>
                  <a:lnTo>
                    <a:pt x="264" y="154"/>
                  </a:lnTo>
                  <a:lnTo>
                    <a:pt x="264" y="146"/>
                  </a:lnTo>
                  <a:lnTo>
                    <a:pt x="264" y="138"/>
                  </a:lnTo>
                  <a:lnTo>
                    <a:pt x="266" y="130"/>
                  </a:lnTo>
                  <a:lnTo>
                    <a:pt x="268" y="122"/>
                  </a:lnTo>
                  <a:lnTo>
                    <a:pt x="260" y="126"/>
                  </a:lnTo>
                  <a:lnTo>
                    <a:pt x="254" y="130"/>
                  </a:lnTo>
                  <a:lnTo>
                    <a:pt x="248" y="132"/>
                  </a:lnTo>
                  <a:lnTo>
                    <a:pt x="238" y="134"/>
                  </a:lnTo>
                  <a:lnTo>
                    <a:pt x="216" y="136"/>
                  </a:lnTo>
                  <a:lnTo>
                    <a:pt x="192" y="136"/>
                  </a:lnTo>
                  <a:lnTo>
                    <a:pt x="176" y="138"/>
                  </a:lnTo>
                  <a:lnTo>
                    <a:pt x="142" y="136"/>
                  </a:lnTo>
                  <a:lnTo>
                    <a:pt x="116" y="136"/>
                  </a:lnTo>
                  <a:lnTo>
                    <a:pt x="90" y="134"/>
                  </a:lnTo>
                  <a:lnTo>
                    <a:pt x="90" y="86"/>
                  </a:lnTo>
                  <a:lnTo>
                    <a:pt x="90" y="60"/>
                  </a:lnTo>
                  <a:lnTo>
                    <a:pt x="92" y="34"/>
                  </a:lnTo>
                  <a:lnTo>
                    <a:pt x="116" y="32"/>
                  </a:lnTo>
                  <a:lnTo>
                    <a:pt x="138" y="32"/>
                  </a:lnTo>
                  <a:lnTo>
                    <a:pt x="162" y="32"/>
                  </a:lnTo>
                  <a:lnTo>
                    <a:pt x="198" y="32"/>
                  </a:lnTo>
                  <a:lnTo>
                    <a:pt x="224" y="34"/>
                  </a:lnTo>
                  <a:lnTo>
                    <a:pt x="242" y="36"/>
                  </a:lnTo>
                  <a:lnTo>
                    <a:pt x="256" y="40"/>
                  </a:lnTo>
                  <a:lnTo>
                    <a:pt x="268" y="46"/>
                  </a:lnTo>
                  <a:lnTo>
                    <a:pt x="278" y="52"/>
                  </a:lnTo>
                  <a:lnTo>
                    <a:pt x="276" y="42"/>
                  </a:lnTo>
                  <a:lnTo>
                    <a:pt x="276" y="30"/>
                  </a:lnTo>
                  <a:lnTo>
                    <a:pt x="276" y="20"/>
                  </a:lnTo>
                  <a:lnTo>
                    <a:pt x="278" y="10"/>
                  </a:lnTo>
                  <a:lnTo>
                    <a:pt x="278" y="0"/>
                  </a:lnTo>
                  <a:lnTo>
                    <a:pt x="198" y="2"/>
                  </a:lnTo>
                  <a:lnTo>
                    <a:pt x="116" y="2"/>
                  </a:lnTo>
                  <a:lnTo>
                    <a:pt x="78" y="2"/>
                  </a:lnTo>
                  <a:lnTo>
                    <a:pt x="50" y="2"/>
                  </a:lnTo>
                  <a:lnTo>
                    <a:pt x="28" y="0"/>
                  </a:lnTo>
                  <a:lnTo>
                    <a:pt x="14" y="0"/>
                  </a:lnTo>
                  <a:lnTo>
                    <a:pt x="4" y="0"/>
                  </a:lnTo>
                  <a:lnTo>
                    <a:pt x="10" y="16"/>
                  </a:lnTo>
                  <a:lnTo>
                    <a:pt x="14" y="30"/>
                  </a:lnTo>
                  <a:lnTo>
                    <a:pt x="16" y="48"/>
                  </a:lnTo>
                  <a:lnTo>
                    <a:pt x="18" y="70"/>
                  </a:lnTo>
                  <a:lnTo>
                    <a:pt x="18" y="100"/>
                  </a:lnTo>
                  <a:lnTo>
                    <a:pt x="18" y="214"/>
                  </a:lnTo>
                  <a:close/>
                </a:path>
              </a:pathLst>
            </a:custGeom>
            <a:solidFill>
              <a:srgbClr val="FFFFFF"/>
            </a:solidFill>
            <a:ln w="0">
              <a:noFill/>
              <a:prstDash val="solid"/>
              <a:round/>
              <a:headEnd/>
              <a:tailEnd/>
            </a:ln>
          </p:spPr>
          <p:txBody>
            <a:bodyPr/>
            <a:lstStyle/>
            <a:p>
              <a:endParaRPr lang="en-US"/>
            </a:p>
          </p:txBody>
        </p:sp>
        <p:sp>
          <p:nvSpPr>
            <p:cNvPr id="11" name="Freeform 14"/>
            <p:cNvSpPr>
              <a:spLocks noEditPoints="1"/>
            </p:cNvSpPr>
            <p:nvPr/>
          </p:nvSpPr>
          <p:spPr bwMode="auto">
            <a:xfrm>
              <a:off x="4426" y="2112"/>
              <a:ext cx="512" cy="386"/>
            </a:xfrm>
            <a:custGeom>
              <a:avLst/>
              <a:gdLst/>
              <a:ahLst/>
              <a:cxnLst>
                <a:cxn ang="0">
                  <a:pos x="412" y="380"/>
                </a:cxn>
                <a:cxn ang="0">
                  <a:pos x="472" y="382"/>
                </a:cxn>
                <a:cxn ang="0">
                  <a:pos x="488" y="376"/>
                </a:cxn>
                <a:cxn ang="0">
                  <a:pos x="440" y="352"/>
                </a:cxn>
                <a:cxn ang="0">
                  <a:pos x="400" y="326"/>
                </a:cxn>
                <a:cxn ang="0">
                  <a:pos x="372" y="304"/>
                </a:cxn>
                <a:cxn ang="0">
                  <a:pos x="414" y="278"/>
                </a:cxn>
                <a:cxn ang="0">
                  <a:pos x="450" y="228"/>
                </a:cxn>
                <a:cxn ang="0">
                  <a:pos x="460" y="164"/>
                </a:cxn>
                <a:cxn ang="0">
                  <a:pos x="458" y="134"/>
                </a:cxn>
                <a:cxn ang="0">
                  <a:pos x="444" y="92"/>
                </a:cxn>
                <a:cxn ang="0">
                  <a:pos x="408" y="50"/>
                </a:cxn>
                <a:cxn ang="0">
                  <a:pos x="338" y="16"/>
                </a:cxn>
                <a:cxn ang="0">
                  <a:pos x="234" y="0"/>
                </a:cxn>
                <a:cxn ang="0">
                  <a:pos x="134" y="12"/>
                </a:cxn>
                <a:cxn ang="0">
                  <a:pos x="64" y="42"/>
                </a:cxn>
                <a:cxn ang="0">
                  <a:pos x="36" y="66"/>
                </a:cxn>
                <a:cxn ang="0">
                  <a:pos x="10" y="106"/>
                </a:cxn>
                <a:cxn ang="0">
                  <a:pos x="0" y="166"/>
                </a:cxn>
                <a:cxn ang="0">
                  <a:pos x="2" y="198"/>
                </a:cxn>
                <a:cxn ang="0">
                  <a:pos x="18" y="242"/>
                </a:cxn>
                <a:cxn ang="0">
                  <a:pos x="60" y="288"/>
                </a:cxn>
                <a:cxn ang="0">
                  <a:pos x="102" y="312"/>
                </a:cxn>
                <a:cxn ang="0">
                  <a:pos x="178" y="330"/>
                </a:cxn>
                <a:cxn ang="0">
                  <a:pos x="264" y="330"/>
                </a:cxn>
                <a:cxn ang="0">
                  <a:pos x="390" y="382"/>
                </a:cxn>
                <a:cxn ang="0">
                  <a:pos x="256" y="34"/>
                </a:cxn>
                <a:cxn ang="0">
                  <a:pos x="310" y="48"/>
                </a:cxn>
                <a:cxn ang="0">
                  <a:pos x="354" y="82"/>
                </a:cxn>
                <a:cxn ang="0">
                  <a:pos x="376" y="136"/>
                </a:cxn>
                <a:cxn ang="0">
                  <a:pos x="378" y="184"/>
                </a:cxn>
                <a:cxn ang="0">
                  <a:pos x="366" y="232"/>
                </a:cxn>
                <a:cxn ang="0">
                  <a:pos x="328" y="274"/>
                </a:cxn>
                <a:cxn ang="0">
                  <a:pos x="266" y="298"/>
                </a:cxn>
                <a:cxn ang="0">
                  <a:pos x="206" y="300"/>
                </a:cxn>
                <a:cxn ang="0">
                  <a:pos x="160" y="290"/>
                </a:cxn>
                <a:cxn ang="0">
                  <a:pos x="118" y="264"/>
                </a:cxn>
                <a:cxn ang="0">
                  <a:pos x="88" y="218"/>
                </a:cxn>
                <a:cxn ang="0">
                  <a:pos x="82" y="166"/>
                </a:cxn>
                <a:cxn ang="0">
                  <a:pos x="88" y="120"/>
                </a:cxn>
                <a:cxn ang="0">
                  <a:pos x="118" y="70"/>
                </a:cxn>
                <a:cxn ang="0">
                  <a:pos x="168" y="40"/>
                </a:cxn>
                <a:cxn ang="0">
                  <a:pos x="228" y="32"/>
                </a:cxn>
              </a:cxnLst>
              <a:rect l="0" t="0" r="r" b="b"/>
              <a:pathLst>
                <a:path w="512" h="386">
                  <a:moveTo>
                    <a:pt x="390" y="382"/>
                  </a:moveTo>
                  <a:lnTo>
                    <a:pt x="412" y="380"/>
                  </a:lnTo>
                  <a:lnTo>
                    <a:pt x="436" y="380"/>
                  </a:lnTo>
                  <a:lnTo>
                    <a:pt x="472" y="382"/>
                  </a:lnTo>
                  <a:lnTo>
                    <a:pt x="512" y="386"/>
                  </a:lnTo>
                  <a:lnTo>
                    <a:pt x="488" y="376"/>
                  </a:lnTo>
                  <a:lnTo>
                    <a:pt x="464" y="364"/>
                  </a:lnTo>
                  <a:lnTo>
                    <a:pt x="440" y="352"/>
                  </a:lnTo>
                  <a:lnTo>
                    <a:pt x="418" y="338"/>
                  </a:lnTo>
                  <a:lnTo>
                    <a:pt x="400" y="326"/>
                  </a:lnTo>
                  <a:lnTo>
                    <a:pt x="388" y="316"/>
                  </a:lnTo>
                  <a:lnTo>
                    <a:pt x="372" y="304"/>
                  </a:lnTo>
                  <a:lnTo>
                    <a:pt x="392" y="294"/>
                  </a:lnTo>
                  <a:lnTo>
                    <a:pt x="414" y="278"/>
                  </a:lnTo>
                  <a:lnTo>
                    <a:pt x="436" y="254"/>
                  </a:lnTo>
                  <a:lnTo>
                    <a:pt x="450" y="228"/>
                  </a:lnTo>
                  <a:lnTo>
                    <a:pt x="458" y="198"/>
                  </a:lnTo>
                  <a:lnTo>
                    <a:pt x="460" y="164"/>
                  </a:lnTo>
                  <a:lnTo>
                    <a:pt x="460" y="152"/>
                  </a:lnTo>
                  <a:lnTo>
                    <a:pt x="458" y="134"/>
                  </a:lnTo>
                  <a:lnTo>
                    <a:pt x="454" y="114"/>
                  </a:lnTo>
                  <a:lnTo>
                    <a:pt x="444" y="92"/>
                  </a:lnTo>
                  <a:lnTo>
                    <a:pt x="430" y="70"/>
                  </a:lnTo>
                  <a:lnTo>
                    <a:pt x="408" y="50"/>
                  </a:lnTo>
                  <a:lnTo>
                    <a:pt x="378" y="30"/>
                  </a:lnTo>
                  <a:lnTo>
                    <a:pt x="338" y="16"/>
                  </a:lnTo>
                  <a:lnTo>
                    <a:pt x="290" y="4"/>
                  </a:lnTo>
                  <a:lnTo>
                    <a:pt x="234" y="0"/>
                  </a:lnTo>
                  <a:lnTo>
                    <a:pt x="182" y="4"/>
                  </a:lnTo>
                  <a:lnTo>
                    <a:pt x="134" y="12"/>
                  </a:lnTo>
                  <a:lnTo>
                    <a:pt x="96" y="26"/>
                  </a:lnTo>
                  <a:lnTo>
                    <a:pt x="64" y="42"/>
                  </a:lnTo>
                  <a:lnTo>
                    <a:pt x="50" y="52"/>
                  </a:lnTo>
                  <a:lnTo>
                    <a:pt x="36" y="66"/>
                  </a:lnTo>
                  <a:lnTo>
                    <a:pt x="22" y="84"/>
                  </a:lnTo>
                  <a:lnTo>
                    <a:pt x="10" y="106"/>
                  </a:lnTo>
                  <a:lnTo>
                    <a:pt x="2" y="134"/>
                  </a:lnTo>
                  <a:lnTo>
                    <a:pt x="0" y="166"/>
                  </a:lnTo>
                  <a:lnTo>
                    <a:pt x="0" y="180"/>
                  </a:lnTo>
                  <a:lnTo>
                    <a:pt x="2" y="198"/>
                  </a:lnTo>
                  <a:lnTo>
                    <a:pt x="6" y="220"/>
                  </a:lnTo>
                  <a:lnTo>
                    <a:pt x="18" y="242"/>
                  </a:lnTo>
                  <a:lnTo>
                    <a:pt x="34" y="266"/>
                  </a:lnTo>
                  <a:lnTo>
                    <a:pt x="60" y="288"/>
                  </a:lnTo>
                  <a:lnTo>
                    <a:pt x="78" y="300"/>
                  </a:lnTo>
                  <a:lnTo>
                    <a:pt x="102" y="312"/>
                  </a:lnTo>
                  <a:lnTo>
                    <a:pt x="136" y="322"/>
                  </a:lnTo>
                  <a:lnTo>
                    <a:pt x="178" y="330"/>
                  </a:lnTo>
                  <a:lnTo>
                    <a:pt x="226" y="332"/>
                  </a:lnTo>
                  <a:lnTo>
                    <a:pt x="264" y="330"/>
                  </a:lnTo>
                  <a:lnTo>
                    <a:pt x="304" y="326"/>
                  </a:lnTo>
                  <a:lnTo>
                    <a:pt x="390" y="382"/>
                  </a:lnTo>
                  <a:close/>
                  <a:moveTo>
                    <a:pt x="228" y="32"/>
                  </a:moveTo>
                  <a:lnTo>
                    <a:pt x="256" y="34"/>
                  </a:lnTo>
                  <a:lnTo>
                    <a:pt x="284" y="38"/>
                  </a:lnTo>
                  <a:lnTo>
                    <a:pt x="310" y="48"/>
                  </a:lnTo>
                  <a:lnTo>
                    <a:pt x="334" y="62"/>
                  </a:lnTo>
                  <a:lnTo>
                    <a:pt x="354" y="82"/>
                  </a:lnTo>
                  <a:lnTo>
                    <a:pt x="368" y="106"/>
                  </a:lnTo>
                  <a:lnTo>
                    <a:pt x="376" y="136"/>
                  </a:lnTo>
                  <a:lnTo>
                    <a:pt x="380" y="168"/>
                  </a:lnTo>
                  <a:lnTo>
                    <a:pt x="378" y="184"/>
                  </a:lnTo>
                  <a:lnTo>
                    <a:pt x="374" y="208"/>
                  </a:lnTo>
                  <a:lnTo>
                    <a:pt x="366" y="232"/>
                  </a:lnTo>
                  <a:lnTo>
                    <a:pt x="352" y="254"/>
                  </a:lnTo>
                  <a:lnTo>
                    <a:pt x="328" y="274"/>
                  </a:lnTo>
                  <a:lnTo>
                    <a:pt x="300" y="290"/>
                  </a:lnTo>
                  <a:lnTo>
                    <a:pt x="266" y="298"/>
                  </a:lnTo>
                  <a:lnTo>
                    <a:pt x="228" y="302"/>
                  </a:lnTo>
                  <a:lnTo>
                    <a:pt x="206" y="300"/>
                  </a:lnTo>
                  <a:lnTo>
                    <a:pt x="184" y="296"/>
                  </a:lnTo>
                  <a:lnTo>
                    <a:pt x="160" y="290"/>
                  </a:lnTo>
                  <a:lnTo>
                    <a:pt x="138" y="278"/>
                  </a:lnTo>
                  <a:lnTo>
                    <a:pt x="118" y="264"/>
                  </a:lnTo>
                  <a:lnTo>
                    <a:pt x="100" y="244"/>
                  </a:lnTo>
                  <a:lnTo>
                    <a:pt x="88" y="218"/>
                  </a:lnTo>
                  <a:lnTo>
                    <a:pt x="84" y="194"/>
                  </a:lnTo>
                  <a:lnTo>
                    <a:pt x="82" y="166"/>
                  </a:lnTo>
                  <a:lnTo>
                    <a:pt x="82" y="144"/>
                  </a:lnTo>
                  <a:lnTo>
                    <a:pt x="88" y="120"/>
                  </a:lnTo>
                  <a:lnTo>
                    <a:pt x="98" y="94"/>
                  </a:lnTo>
                  <a:lnTo>
                    <a:pt x="118" y="70"/>
                  </a:lnTo>
                  <a:lnTo>
                    <a:pt x="140" y="54"/>
                  </a:lnTo>
                  <a:lnTo>
                    <a:pt x="168" y="40"/>
                  </a:lnTo>
                  <a:lnTo>
                    <a:pt x="198" y="34"/>
                  </a:lnTo>
                  <a:lnTo>
                    <a:pt x="228" y="32"/>
                  </a:lnTo>
                  <a:close/>
                </a:path>
              </a:pathLst>
            </a:custGeom>
            <a:solidFill>
              <a:srgbClr val="FFFFFF"/>
            </a:solidFill>
            <a:ln w="0">
              <a:noFill/>
              <a:prstDash val="solid"/>
              <a:round/>
              <a:headEnd/>
              <a:tailEnd/>
            </a:ln>
          </p:spPr>
          <p:txBody>
            <a:bodyPr/>
            <a:lstStyle/>
            <a:p>
              <a:endParaRPr lang="en-US"/>
            </a:p>
          </p:txBody>
        </p:sp>
        <p:sp>
          <p:nvSpPr>
            <p:cNvPr id="12" name="Freeform 15"/>
            <p:cNvSpPr>
              <a:spLocks noEditPoints="1"/>
            </p:cNvSpPr>
            <p:nvPr/>
          </p:nvSpPr>
          <p:spPr bwMode="auto">
            <a:xfrm>
              <a:off x="3032" y="2620"/>
              <a:ext cx="86" cy="80"/>
            </a:xfrm>
            <a:custGeom>
              <a:avLst/>
              <a:gdLst/>
              <a:ahLst/>
              <a:cxnLst>
                <a:cxn ang="0">
                  <a:pos x="0" y="80"/>
                </a:cxn>
                <a:cxn ang="0">
                  <a:pos x="34" y="0"/>
                </a:cxn>
                <a:cxn ang="0">
                  <a:pos x="48" y="0"/>
                </a:cxn>
                <a:cxn ang="0">
                  <a:pos x="86" y="80"/>
                </a:cxn>
                <a:cxn ang="0">
                  <a:pos x="72" y="80"/>
                </a:cxn>
                <a:cxn ang="0">
                  <a:pos x="60" y="56"/>
                </a:cxn>
                <a:cxn ang="0">
                  <a:pos x="22" y="56"/>
                </a:cxn>
                <a:cxn ang="0">
                  <a:pos x="12" y="80"/>
                </a:cxn>
                <a:cxn ang="0">
                  <a:pos x="0" y="80"/>
                </a:cxn>
                <a:cxn ang="0">
                  <a:pos x="26" y="46"/>
                </a:cxn>
                <a:cxn ang="0">
                  <a:pos x="56" y="46"/>
                </a:cxn>
                <a:cxn ang="0">
                  <a:pos x="48" y="24"/>
                </a:cxn>
                <a:cxn ang="0">
                  <a:pos x="44" y="16"/>
                </a:cxn>
                <a:cxn ang="0">
                  <a:pos x="40" y="8"/>
                </a:cxn>
                <a:cxn ang="0">
                  <a:pos x="38" y="16"/>
                </a:cxn>
                <a:cxn ang="0">
                  <a:pos x="36" y="24"/>
                </a:cxn>
                <a:cxn ang="0">
                  <a:pos x="26" y="46"/>
                </a:cxn>
              </a:cxnLst>
              <a:rect l="0" t="0" r="r" b="b"/>
              <a:pathLst>
                <a:path w="86" h="80">
                  <a:moveTo>
                    <a:pt x="0" y="80"/>
                  </a:moveTo>
                  <a:lnTo>
                    <a:pt x="34" y="0"/>
                  </a:lnTo>
                  <a:lnTo>
                    <a:pt x="48" y="0"/>
                  </a:lnTo>
                  <a:lnTo>
                    <a:pt x="86" y="80"/>
                  </a:lnTo>
                  <a:lnTo>
                    <a:pt x="72" y="80"/>
                  </a:lnTo>
                  <a:lnTo>
                    <a:pt x="60" y="56"/>
                  </a:lnTo>
                  <a:lnTo>
                    <a:pt x="22" y="56"/>
                  </a:lnTo>
                  <a:lnTo>
                    <a:pt x="12" y="80"/>
                  </a:lnTo>
                  <a:lnTo>
                    <a:pt x="0" y="80"/>
                  </a:lnTo>
                  <a:close/>
                  <a:moveTo>
                    <a:pt x="26" y="46"/>
                  </a:moveTo>
                  <a:lnTo>
                    <a:pt x="56" y="46"/>
                  </a:lnTo>
                  <a:lnTo>
                    <a:pt x="48" y="24"/>
                  </a:lnTo>
                  <a:lnTo>
                    <a:pt x="44" y="16"/>
                  </a:lnTo>
                  <a:lnTo>
                    <a:pt x="40" y="8"/>
                  </a:lnTo>
                  <a:lnTo>
                    <a:pt x="38"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3" name="Freeform 16"/>
            <p:cNvSpPr>
              <a:spLocks noEditPoints="1"/>
            </p:cNvSpPr>
            <p:nvPr/>
          </p:nvSpPr>
          <p:spPr bwMode="auto">
            <a:xfrm>
              <a:off x="3262" y="2620"/>
              <a:ext cx="82" cy="80"/>
            </a:xfrm>
            <a:custGeom>
              <a:avLst/>
              <a:gdLst/>
              <a:ahLst/>
              <a:cxnLst>
                <a:cxn ang="0">
                  <a:pos x="0" y="80"/>
                </a:cxn>
                <a:cxn ang="0">
                  <a:pos x="0" y="0"/>
                </a:cxn>
                <a:cxn ang="0">
                  <a:pos x="42" y="0"/>
                </a:cxn>
                <a:cxn ang="0">
                  <a:pos x="48" y="0"/>
                </a:cxn>
                <a:cxn ang="0">
                  <a:pos x="56" y="0"/>
                </a:cxn>
                <a:cxn ang="0">
                  <a:pos x="60" y="2"/>
                </a:cxn>
                <a:cxn ang="0">
                  <a:pos x="66" y="4"/>
                </a:cxn>
                <a:cxn ang="0">
                  <a:pos x="70" y="10"/>
                </a:cxn>
                <a:cxn ang="0">
                  <a:pos x="74" y="14"/>
                </a:cxn>
                <a:cxn ang="0">
                  <a:pos x="74" y="22"/>
                </a:cxn>
                <a:cxn ang="0">
                  <a:pos x="74" y="26"/>
                </a:cxn>
                <a:cxn ang="0">
                  <a:pos x="72" y="32"/>
                </a:cxn>
                <a:cxn ang="0">
                  <a:pos x="68" y="36"/>
                </a:cxn>
                <a:cxn ang="0">
                  <a:pos x="62" y="38"/>
                </a:cxn>
                <a:cxn ang="0">
                  <a:pos x="56" y="42"/>
                </a:cxn>
                <a:cxn ang="0">
                  <a:pos x="48" y="42"/>
                </a:cxn>
                <a:cxn ang="0">
                  <a:pos x="52" y="44"/>
                </a:cxn>
                <a:cxn ang="0">
                  <a:pos x="56" y="46"/>
                </a:cxn>
                <a:cxn ang="0">
                  <a:pos x="60" y="52"/>
                </a:cxn>
                <a:cxn ang="0">
                  <a:pos x="66" y="58"/>
                </a:cxn>
                <a:cxn ang="0">
                  <a:pos x="82" y="80"/>
                </a:cxn>
                <a:cxn ang="0">
                  <a:pos x="66" y="80"/>
                </a:cxn>
                <a:cxn ang="0">
                  <a:pos x="54" y="62"/>
                </a:cxn>
                <a:cxn ang="0">
                  <a:pos x="50" y="56"/>
                </a:cxn>
                <a:cxn ang="0">
                  <a:pos x="46" y="52"/>
                </a:cxn>
                <a:cxn ang="0">
                  <a:pos x="42" y="48"/>
                </a:cxn>
                <a:cxn ang="0">
                  <a:pos x="40" y="46"/>
                </a:cxn>
                <a:cxn ang="0">
                  <a:pos x="36" y="46"/>
                </a:cxn>
                <a:cxn ang="0">
                  <a:pos x="34" y="44"/>
                </a:cxn>
                <a:cxn ang="0">
                  <a:pos x="30" y="44"/>
                </a:cxn>
                <a:cxn ang="0">
                  <a:pos x="26" y="44"/>
                </a:cxn>
                <a:cxn ang="0">
                  <a:pos x="12" y="44"/>
                </a:cxn>
                <a:cxn ang="0">
                  <a:pos x="12" y="80"/>
                </a:cxn>
                <a:cxn ang="0">
                  <a:pos x="0" y="80"/>
                </a:cxn>
                <a:cxn ang="0">
                  <a:pos x="12" y="34"/>
                </a:cxn>
                <a:cxn ang="0">
                  <a:pos x="38" y="34"/>
                </a:cxn>
                <a:cxn ang="0">
                  <a:pos x="46" y="34"/>
                </a:cxn>
                <a:cxn ang="0">
                  <a:pos x="52" y="34"/>
                </a:cxn>
                <a:cxn ang="0">
                  <a:pos x="56" y="32"/>
                </a:cxn>
                <a:cxn ang="0">
                  <a:pos x="60" y="28"/>
                </a:cxn>
                <a:cxn ang="0">
                  <a:pos x="60" y="24"/>
                </a:cxn>
                <a:cxn ang="0">
                  <a:pos x="62" y="22"/>
                </a:cxn>
                <a:cxn ang="0">
                  <a:pos x="60" y="16"/>
                </a:cxn>
                <a:cxn ang="0">
                  <a:pos x="56" y="12"/>
                </a:cxn>
                <a:cxn ang="0">
                  <a:pos x="54" y="10"/>
                </a:cxn>
                <a:cxn ang="0">
                  <a:pos x="48" y="8"/>
                </a:cxn>
                <a:cxn ang="0">
                  <a:pos x="42" y="8"/>
                </a:cxn>
                <a:cxn ang="0">
                  <a:pos x="12" y="8"/>
                </a:cxn>
                <a:cxn ang="0">
                  <a:pos x="12" y="34"/>
                </a:cxn>
              </a:cxnLst>
              <a:rect l="0" t="0" r="r" b="b"/>
              <a:pathLst>
                <a:path w="82" h="80">
                  <a:moveTo>
                    <a:pt x="0" y="80"/>
                  </a:moveTo>
                  <a:lnTo>
                    <a:pt x="0" y="0"/>
                  </a:lnTo>
                  <a:lnTo>
                    <a:pt x="42" y="0"/>
                  </a:lnTo>
                  <a:lnTo>
                    <a:pt x="48" y="0"/>
                  </a:lnTo>
                  <a:lnTo>
                    <a:pt x="56" y="0"/>
                  </a:lnTo>
                  <a:lnTo>
                    <a:pt x="60" y="2"/>
                  </a:lnTo>
                  <a:lnTo>
                    <a:pt x="66" y="4"/>
                  </a:lnTo>
                  <a:lnTo>
                    <a:pt x="70" y="10"/>
                  </a:lnTo>
                  <a:lnTo>
                    <a:pt x="74" y="14"/>
                  </a:lnTo>
                  <a:lnTo>
                    <a:pt x="74" y="22"/>
                  </a:lnTo>
                  <a:lnTo>
                    <a:pt x="74" y="26"/>
                  </a:lnTo>
                  <a:lnTo>
                    <a:pt x="72" y="32"/>
                  </a:lnTo>
                  <a:lnTo>
                    <a:pt x="68" y="36"/>
                  </a:lnTo>
                  <a:lnTo>
                    <a:pt x="62" y="38"/>
                  </a:lnTo>
                  <a:lnTo>
                    <a:pt x="56" y="42"/>
                  </a:lnTo>
                  <a:lnTo>
                    <a:pt x="48" y="42"/>
                  </a:lnTo>
                  <a:lnTo>
                    <a:pt x="52" y="44"/>
                  </a:lnTo>
                  <a:lnTo>
                    <a:pt x="56" y="46"/>
                  </a:lnTo>
                  <a:lnTo>
                    <a:pt x="60" y="52"/>
                  </a:lnTo>
                  <a:lnTo>
                    <a:pt x="66" y="58"/>
                  </a:lnTo>
                  <a:lnTo>
                    <a:pt x="82" y="80"/>
                  </a:lnTo>
                  <a:lnTo>
                    <a:pt x="66" y="80"/>
                  </a:lnTo>
                  <a:lnTo>
                    <a:pt x="54" y="62"/>
                  </a:lnTo>
                  <a:lnTo>
                    <a:pt x="50" y="56"/>
                  </a:lnTo>
                  <a:lnTo>
                    <a:pt x="46" y="52"/>
                  </a:lnTo>
                  <a:lnTo>
                    <a:pt x="42" y="48"/>
                  </a:lnTo>
                  <a:lnTo>
                    <a:pt x="40" y="46"/>
                  </a:lnTo>
                  <a:lnTo>
                    <a:pt x="36" y="46"/>
                  </a:lnTo>
                  <a:lnTo>
                    <a:pt x="34" y="44"/>
                  </a:lnTo>
                  <a:lnTo>
                    <a:pt x="30" y="44"/>
                  </a:lnTo>
                  <a:lnTo>
                    <a:pt x="26" y="44"/>
                  </a:lnTo>
                  <a:lnTo>
                    <a:pt x="12" y="44"/>
                  </a:lnTo>
                  <a:lnTo>
                    <a:pt x="12" y="80"/>
                  </a:lnTo>
                  <a:lnTo>
                    <a:pt x="0" y="80"/>
                  </a:lnTo>
                  <a:close/>
                  <a:moveTo>
                    <a:pt x="12" y="34"/>
                  </a:moveTo>
                  <a:lnTo>
                    <a:pt x="38" y="34"/>
                  </a:lnTo>
                  <a:lnTo>
                    <a:pt x="46" y="34"/>
                  </a:lnTo>
                  <a:lnTo>
                    <a:pt x="52" y="34"/>
                  </a:lnTo>
                  <a:lnTo>
                    <a:pt x="56" y="32"/>
                  </a:lnTo>
                  <a:lnTo>
                    <a:pt x="60" y="28"/>
                  </a:lnTo>
                  <a:lnTo>
                    <a:pt x="60" y="24"/>
                  </a:lnTo>
                  <a:lnTo>
                    <a:pt x="62" y="22"/>
                  </a:lnTo>
                  <a:lnTo>
                    <a:pt x="60" y="16"/>
                  </a:lnTo>
                  <a:lnTo>
                    <a:pt x="56" y="12"/>
                  </a:lnTo>
                  <a:lnTo>
                    <a:pt x="54" y="10"/>
                  </a:lnTo>
                  <a:lnTo>
                    <a:pt x="48" y="8"/>
                  </a:lnTo>
                  <a:lnTo>
                    <a:pt x="42" y="8"/>
                  </a:lnTo>
                  <a:lnTo>
                    <a:pt x="12" y="8"/>
                  </a:lnTo>
                  <a:lnTo>
                    <a:pt x="12" y="34"/>
                  </a:lnTo>
                  <a:close/>
                </a:path>
              </a:pathLst>
            </a:custGeom>
            <a:solidFill>
              <a:srgbClr val="FFFFFF"/>
            </a:solidFill>
            <a:ln w="0">
              <a:noFill/>
              <a:prstDash val="solid"/>
              <a:round/>
              <a:headEnd/>
              <a:tailEnd/>
            </a:ln>
          </p:spPr>
          <p:txBody>
            <a:bodyPr/>
            <a:lstStyle/>
            <a:p>
              <a:endParaRPr lang="en-US"/>
            </a:p>
          </p:txBody>
        </p:sp>
        <p:sp>
          <p:nvSpPr>
            <p:cNvPr id="14" name="Freeform 17"/>
            <p:cNvSpPr>
              <a:spLocks/>
            </p:cNvSpPr>
            <p:nvPr/>
          </p:nvSpPr>
          <p:spPr bwMode="auto">
            <a:xfrm>
              <a:off x="3498" y="2620"/>
              <a:ext cx="76" cy="80"/>
            </a:xfrm>
            <a:custGeom>
              <a:avLst/>
              <a:gdLst/>
              <a:ahLst/>
              <a:cxnLst>
                <a:cxn ang="0">
                  <a:pos x="0" y="80"/>
                </a:cxn>
                <a:cxn ang="0">
                  <a:pos x="0" y="0"/>
                </a:cxn>
                <a:cxn ang="0">
                  <a:pos x="12" y="0"/>
                </a:cxn>
                <a:cxn ang="0">
                  <a:pos x="12" y="40"/>
                </a:cxn>
                <a:cxn ang="0">
                  <a:pos x="56" y="0"/>
                </a:cxn>
                <a:cxn ang="0">
                  <a:pos x="74" y="0"/>
                </a:cxn>
                <a:cxn ang="0">
                  <a:pos x="34" y="32"/>
                </a:cxn>
                <a:cxn ang="0">
                  <a:pos x="76" y="80"/>
                </a:cxn>
                <a:cxn ang="0">
                  <a:pos x="60" y="80"/>
                </a:cxn>
                <a:cxn ang="0">
                  <a:pos x="26" y="38"/>
                </a:cxn>
                <a:cxn ang="0">
                  <a:pos x="12" y="52"/>
                </a:cxn>
                <a:cxn ang="0">
                  <a:pos x="12" y="80"/>
                </a:cxn>
                <a:cxn ang="0">
                  <a:pos x="0" y="80"/>
                </a:cxn>
              </a:cxnLst>
              <a:rect l="0" t="0" r="r" b="b"/>
              <a:pathLst>
                <a:path w="76" h="80">
                  <a:moveTo>
                    <a:pt x="0" y="80"/>
                  </a:moveTo>
                  <a:lnTo>
                    <a:pt x="0" y="0"/>
                  </a:lnTo>
                  <a:lnTo>
                    <a:pt x="12" y="0"/>
                  </a:lnTo>
                  <a:lnTo>
                    <a:pt x="12" y="40"/>
                  </a:lnTo>
                  <a:lnTo>
                    <a:pt x="56" y="0"/>
                  </a:lnTo>
                  <a:lnTo>
                    <a:pt x="74" y="0"/>
                  </a:lnTo>
                  <a:lnTo>
                    <a:pt x="34" y="32"/>
                  </a:lnTo>
                  <a:lnTo>
                    <a:pt x="76" y="80"/>
                  </a:lnTo>
                  <a:lnTo>
                    <a:pt x="60" y="80"/>
                  </a:lnTo>
                  <a:lnTo>
                    <a:pt x="26" y="38"/>
                  </a:lnTo>
                  <a:lnTo>
                    <a:pt x="12" y="52"/>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5" name="Freeform 18"/>
            <p:cNvSpPr>
              <a:spLocks noEditPoints="1"/>
            </p:cNvSpPr>
            <p:nvPr/>
          </p:nvSpPr>
          <p:spPr bwMode="auto">
            <a:xfrm>
              <a:off x="3708" y="2620"/>
              <a:ext cx="86" cy="80"/>
            </a:xfrm>
            <a:custGeom>
              <a:avLst/>
              <a:gdLst/>
              <a:ahLst/>
              <a:cxnLst>
                <a:cxn ang="0">
                  <a:pos x="0" y="80"/>
                </a:cxn>
                <a:cxn ang="0">
                  <a:pos x="36" y="0"/>
                </a:cxn>
                <a:cxn ang="0">
                  <a:pos x="50" y="0"/>
                </a:cxn>
                <a:cxn ang="0">
                  <a:pos x="86" y="80"/>
                </a:cxn>
                <a:cxn ang="0">
                  <a:pos x="72" y="80"/>
                </a:cxn>
                <a:cxn ang="0">
                  <a:pos x="62" y="56"/>
                </a:cxn>
                <a:cxn ang="0">
                  <a:pos x="24" y="56"/>
                </a:cxn>
                <a:cxn ang="0">
                  <a:pos x="14" y="80"/>
                </a:cxn>
                <a:cxn ang="0">
                  <a:pos x="0" y="80"/>
                </a:cxn>
                <a:cxn ang="0">
                  <a:pos x="28" y="46"/>
                </a:cxn>
                <a:cxn ang="0">
                  <a:pos x="58" y="46"/>
                </a:cxn>
                <a:cxn ang="0">
                  <a:pos x="48" y="24"/>
                </a:cxn>
                <a:cxn ang="0">
                  <a:pos x="44" y="16"/>
                </a:cxn>
                <a:cxn ang="0">
                  <a:pos x="42" y="8"/>
                </a:cxn>
                <a:cxn ang="0">
                  <a:pos x="40" y="16"/>
                </a:cxn>
                <a:cxn ang="0">
                  <a:pos x="38" y="24"/>
                </a:cxn>
                <a:cxn ang="0">
                  <a:pos x="28" y="46"/>
                </a:cxn>
              </a:cxnLst>
              <a:rect l="0" t="0" r="r" b="b"/>
              <a:pathLst>
                <a:path w="86" h="80">
                  <a:moveTo>
                    <a:pt x="0" y="80"/>
                  </a:moveTo>
                  <a:lnTo>
                    <a:pt x="36" y="0"/>
                  </a:lnTo>
                  <a:lnTo>
                    <a:pt x="50" y="0"/>
                  </a:lnTo>
                  <a:lnTo>
                    <a:pt x="86" y="80"/>
                  </a:lnTo>
                  <a:lnTo>
                    <a:pt x="72" y="80"/>
                  </a:lnTo>
                  <a:lnTo>
                    <a:pt x="62" y="56"/>
                  </a:lnTo>
                  <a:lnTo>
                    <a:pt x="24" y="56"/>
                  </a:lnTo>
                  <a:lnTo>
                    <a:pt x="14" y="80"/>
                  </a:lnTo>
                  <a:lnTo>
                    <a:pt x="0" y="80"/>
                  </a:lnTo>
                  <a:close/>
                  <a:moveTo>
                    <a:pt x="28" y="46"/>
                  </a:moveTo>
                  <a:lnTo>
                    <a:pt x="58" y="46"/>
                  </a:lnTo>
                  <a:lnTo>
                    <a:pt x="48" y="24"/>
                  </a:lnTo>
                  <a:lnTo>
                    <a:pt x="44" y="16"/>
                  </a:lnTo>
                  <a:lnTo>
                    <a:pt x="42" y="8"/>
                  </a:lnTo>
                  <a:lnTo>
                    <a:pt x="40" y="16"/>
                  </a:lnTo>
                  <a:lnTo>
                    <a:pt x="38" y="24"/>
                  </a:lnTo>
                  <a:lnTo>
                    <a:pt x="28" y="46"/>
                  </a:lnTo>
                  <a:close/>
                </a:path>
              </a:pathLst>
            </a:custGeom>
            <a:solidFill>
              <a:srgbClr val="FFFFFF"/>
            </a:solidFill>
            <a:ln w="0">
              <a:noFill/>
              <a:prstDash val="solid"/>
              <a:round/>
              <a:headEnd/>
              <a:tailEnd/>
            </a:ln>
          </p:spPr>
          <p:txBody>
            <a:bodyPr/>
            <a:lstStyle/>
            <a:p>
              <a:endParaRPr lang="en-US"/>
            </a:p>
          </p:txBody>
        </p:sp>
        <p:sp>
          <p:nvSpPr>
            <p:cNvPr id="16" name="Freeform 19"/>
            <p:cNvSpPr>
              <a:spLocks/>
            </p:cNvSpPr>
            <p:nvPr/>
          </p:nvSpPr>
          <p:spPr bwMode="auto">
            <a:xfrm>
              <a:off x="3940" y="2620"/>
              <a:ext cx="72" cy="80"/>
            </a:xfrm>
            <a:custGeom>
              <a:avLst/>
              <a:gdLst/>
              <a:ahLst/>
              <a:cxnLst>
                <a:cxn ang="0">
                  <a:pos x="0" y="80"/>
                </a:cxn>
                <a:cxn ang="0">
                  <a:pos x="0" y="0"/>
                </a:cxn>
                <a:cxn ang="0">
                  <a:pos x="12" y="0"/>
                </a:cxn>
                <a:cxn ang="0">
                  <a:pos x="60" y="62"/>
                </a:cxn>
                <a:cxn ang="0">
                  <a:pos x="60" y="0"/>
                </a:cxn>
                <a:cxn ang="0">
                  <a:pos x="72" y="0"/>
                </a:cxn>
                <a:cxn ang="0">
                  <a:pos x="72" y="80"/>
                </a:cxn>
                <a:cxn ang="0">
                  <a:pos x="60" y="80"/>
                </a:cxn>
                <a:cxn ang="0">
                  <a:pos x="12" y="16"/>
                </a:cxn>
                <a:cxn ang="0">
                  <a:pos x="12" y="80"/>
                </a:cxn>
                <a:cxn ang="0">
                  <a:pos x="0" y="80"/>
                </a:cxn>
              </a:cxnLst>
              <a:rect l="0" t="0" r="r" b="b"/>
              <a:pathLst>
                <a:path w="72" h="80">
                  <a:moveTo>
                    <a:pt x="0" y="80"/>
                  </a:moveTo>
                  <a:lnTo>
                    <a:pt x="0" y="0"/>
                  </a:lnTo>
                  <a:lnTo>
                    <a:pt x="12" y="0"/>
                  </a:lnTo>
                  <a:lnTo>
                    <a:pt x="60" y="62"/>
                  </a:lnTo>
                  <a:lnTo>
                    <a:pt x="60" y="0"/>
                  </a:lnTo>
                  <a:lnTo>
                    <a:pt x="72" y="0"/>
                  </a:lnTo>
                  <a:lnTo>
                    <a:pt x="72" y="80"/>
                  </a:lnTo>
                  <a:lnTo>
                    <a:pt x="60" y="80"/>
                  </a:lnTo>
                  <a:lnTo>
                    <a:pt x="12" y="16"/>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7" name="Freeform 20"/>
            <p:cNvSpPr>
              <a:spLocks/>
            </p:cNvSpPr>
            <p:nvPr/>
          </p:nvSpPr>
          <p:spPr bwMode="auto">
            <a:xfrm>
              <a:off x="4172"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2"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4" y="0"/>
                  </a:lnTo>
                  <a:lnTo>
                    <a:pt x="44" y="0"/>
                  </a:lnTo>
                  <a:lnTo>
                    <a:pt x="52" y="2"/>
                  </a:lnTo>
                  <a:lnTo>
                    <a:pt x="60" y="6"/>
                  </a:lnTo>
                  <a:lnTo>
                    <a:pt x="64"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2"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18" name="Freeform 21"/>
            <p:cNvSpPr>
              <a:spLocks noEditPoints="1"/>
            </p:cNvSpPr>
            <p:nvPr/>
          </p:nvSpPr>
          <p:spPr bwMode="auto">
            <a:xfrm>
              <a:off x="4386" y="2620"/>
              <a:ext cx="86" cy="80"/>
            </a:xfrm>
            <a:custGeom>
              <a:avLst/>
              <a:gdLst/>
              <a:ahLst/>
              <a:cxnLst>
                <a:cxn ang="0">
                  <a:pos x="0" y="80"/>
                </a:cxn>
                <a:cxn ang="0">
                  <a:pos x="36" y="0"/>
                </a:cxn>
                <a:cxn ang="0">
                  <a:pos x="48" y="0"/>
                </a:cxn>
                <a:cxn ang="0">
                  <a:pos x="86" y="80"/>
                </a:cxn>
                <a:cxn ang="0">
                  <a:pos x="72" y="80"/>
                </a:cxn>
                <a:cxn ang="0">
                  <a:pos x="62" y="56"/>
                </a:cxn>
                <a:cxn ang="0">
                  <a:pos x="24" y="56"/>
                </a:cxn>
                <a:cxn ang="0">
                  <a:pos x="14" y="80"/>
                </a:cxn>
                <a:cxn ang="0">
                  <a:pos x="0" y="80"/>
                </a:cxn>
                <a:cxn ang="0">
                  <a:pos x="26" y="46"/>
                </a:cxn>
                <a:cxn ang="0">
                  <a:pos x="58" y="46"/>
                </a:cxn>
                <a:cxn ang="0">
                  <a:pos x="48" y="24"/>
                </a:cxn>
                <a:cxn ang="0">
                  <a:pos x="44" y="16"/>
                </a:cxn>
                <a:cxn ang="0">
                  <a:pos x="42" y="8"/>
                </a:cxn>
                <a:cxn ang="0">
                  <a:pos x="40" y="16"/>
                </a:cxn>
                <a:cxn ang="0">
                  <a:pos x="36" y="24"/>
                </a:cxn>
                <a:cxn ang="0">
                  <a:pos x="26" y="46"/>
                </a:cxn>
              </a:cxnLst>
              <a:rect l="0" t="0" r="r" b="b"/>
              <a:pathLst>
                <a:path w="86" h="80">
                  <a:moveTo>
                    <a:pt x="0" y="80"/>
                  </a:moveTo>
                  <a:lnTo>
                    <a:pt x="36" y="0"/>
                  </a:lnTo>
                  <a:lnTo>
                    <a:pt x="48" y="0"/>
                  </a:lnTo>
                  <a:lnTo>
                    <a:pt x="86" y="80"/>
                  </a:lnTo>
                  <a:lnTo>
                    <a:pt x="72" y="80"/>
                  </a:lnTo>
                  <a:lnTo>
                    <a:pt x="62" y="56"/>
                  </a:lnTo>
                  <a:lnTo>
                    <a:pt x="24" y="56"/>
                  </a:lnTo>
                  <a:lnTo>
                    <a:pt x="14" y="80"/>
                  </a:lnTo>
                  <a:lnTo>
                    <a:pt x="0" y="80"/>
                  </a:lnTo>
                  <a:close/>
                  <a:moveTo>
                    <a:pt x="26" y="46"/>
                  </a:moveTo>
                  <a:lnTo>
                    <a:pt x="58" y="46"/>
                  </a:lnTo>
                  <a:lnTo>
                    <a:pt x="48" y="24"/>
                  </a:lnTo>
                  <a:lnTo>
                    <a:pt x="44" y="16"/>
                  </a:lnTo>
                  <a:lnTo>
                    <a:pt x="42" y="8"/>
                  </a:lnTo>
                  <a:lnTo>
                    <a:pt x="40"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9" name="Freeform 22"/>
            <p:cNvSpPr>
              <a:spLocks/>
            </p:cNvSpPr>
            <p:nvPr/>
          </p:nvSpPr>
          <p:spPr bwMode="auto">
            <a:xfrm>
              <a:off x="4614"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4"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6" y="0"/>
                  </a:lnTo>
                  <a:lnTo>
                    <a:pt x="44" y="0"/>
                  </a:lnTo>
                  <a:lnTo>
                    <a:pt x="54" y="2"/>
                  </a:lnTo>
                  <a:lnTo>
                    <a:pt x="60" y="6"/>
                  </a:lnTo>
                  <a:lnTo>
                    <a:pt x="66"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4"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20" name="Freeform 23"/>
            <p:cNvSpPr>
              <a:spLocks noEditPoints="1"/>
            </p:cNvSpPr>
            <p:nvPr/>
          </p:nvSpPr>
          <p:spPr bwMode="auto">
            <a:xfrm>
              <a:off x="3036" y="2736"/>
              <a:ext cx="54" cy="76"/>
            </a:xfrm>
            <a:custGeom>
              <a:avLst/>
              <a:gdLst/>
              <a:ahLst/>
              <a:cxnLst>
                <a:cxn ang="0">
                  <a:pos x="0" y="76"/>
                </a:cxn>
                <a:cxn ang="0">
                  <a:pos x="0" y="0"/>
                </a:cxn>
                <a:cxn ang="0">
                  <a:pos x="22" y="0"/>
                </a:cxn>
                <a:cxn ang="0">
                  <a:pos x="28" y="0"/>
                </a:cxn>
                <a:cxn ang="0">
                  <a:pos x="34" y="0"/>
                </a:cxn>
                <a:cxn ang="0">
                  <a:pos x="40" y="2"/>
                </a:cxn>
                <a:cxn ang="0">
                  <a:pos x="44" y="6"/>
                </a:cxn>
                <a:cxn ang="0">
                  <a:pos x="48" y="12"/>
                </a:cxn>
                <a:cxn ang="0">
                  <a:pos x="52" y="20"/>
                </a:cxn>
                <a:cxn ang="0">
                  <a:pos x="54" y="28"/>
                </a:cxn>
                <a:cxn ang="0">
                  <a:pos x="54" y="38"/>
                </a:cxn>
                <a:cxn ang="0">
                  <a:pos x="54" y="46"/>
                </a:cxn>
                <a:cxn ang="0">
                  <a:pos x="52" y="52"/>
                </a:cxn>
                <a:cxn ang="0">
                  <a:pos x="50" y="60"/>
                </a:cxn>
                <a:cxn ang="0">
                  <a:pos x="48" y="64"/>
                </a:cxn>
                <a:cxn ang="0">
                  <a:pos x="44" y="68"/>
                </a:cxn>
                <a:cxn ang="0">
                  <a:pos x="42" y="72"/>
                </a:cxn>
                <a:cxn ang="0">
                  <a:pos x="38" y="74"/>
                </a:cxn>
                <a:cxn ang="0">
                  <a:pos x="34" y="74"/>
                </a:cxn>
                <a:cxn ang="0">
                  <a:pos x="28" y="76"/>
                </a:cxn>
                <a:cxn ang="0">
                  <a:pos x="24" y="76"/>
                </a:cxn>
                <a:cxn ang="0">
                  <a:pos x="0" y="76"/>
                </a:cxn>
                <a:cxn ang="0">
                  <a:pos x="8" y="68"/>
                </a:cxn>
                <a:cxn ang="0">
                  <a:pos x="22" y="68"/>
                </a:cxn>
                <a:cxn ang="0">
                  <a:pos x="28" y="66"/>
                </a:cxn>
                <a:cxn ang="0">
                  <a:pos x="32" y="66"/>
                </a:cxn>
                <a:cxn ang="0">
                  <a:pos x="36" y="64"/>
                </a:cxn>
                <a:cxn ang="0">
                  <a:pos x="38" y="62"/>
                </a:cxn>
                <a:cxn ang="0">
                  <a:pos x="42" y="58"/>
                </a:cxn>
                <a:cxn ang="0">
                  <a:pos x="44" y="52"/>
                </a:cxn>
                <a:cxn ang="0">
                  <a:pos x="44" y="46"/>
                </a:cxn>
                <a:cxn ang="0">
                  <a:pos x="46" y="38"/>
                </a:cxn>
                <a:cxn ang="0">
                  <a:pos x="44" y="30"/>
                </a:cxn>
                <a:cxn ang="0">
                  <a:pos x="44" y="24"/>
                </a:cxn>
                <a:cxn ang="0">
                  <a:pos x="42" y="18"/>
                </a:cxn>
                <a:cxn ang="0">
                  <a:pos x="38" y="14"/>
                </a:cxn>
                <a:cxn ang="0">
                  <a:pos x="34" y="10"/>
                </a:cxn>
                <a:cxn ang="0">
                  <a:pos x="28" y="8"/>
                </a:cxn>
                <a:cxn ang="0">
                  <a:pos x="22" y="8"/>
                </a:cxn>
                <a:cxn ang="0">
                  <a:pos x="8" y="8"/>
                </a:cxn>
                <a:cxn ang="0">
                  <a:pos x="8" y="68"/>
                </a:cxn>
              </a:cxnLst>
              <a:rect l="0" t="0" r="r" b="b"/>
              <a:pathLst>
                <a:path w="54" h="76">
                  <a:moveTo>
                    <a:pt x="0" y="76"/>
                  </a:moveTo>
                  <a:lnTo>
                    <a:pt x="0" y="0"/>
                  </a:lnTo>
                  <a:lnTo>
                    <a:pt x="22" y="0"/>
                  </a:lnTo>
                  <a:lnTo>
                    <a:pt x="28" y="0"/>
                  </a:lnTo>
                  <a:lnTo>
                    <a:pt x="34" y="0"/>
                  </a:lnTo>
                  <a:lnTo>
                    <a:pt x="40" y="2"/>
                  </a:lnTo>
                  <a:lnTo>
                    <a:pt x="44" y="6"/>
                  </a:lnTo>
                  <a:lnTo>
                    <a:pt x="48" y="12"/>
                  </a:lnTo>
                  <a:lnTo>
                    <a:pt x="52" y="20"/>
                  </a:lnTo>
                  <a:lnTo>
                    <a:pt x="54" y="28"/>
                  </a:lnTo>
                  <a:lnTo>
                    <a:pt x="54" y="38"/>
                  </a:lnTo>
                  <a:lnTo>
                    <a:pt x="54" y="46"/>
                  </a:lnTo>
                  <a:lnTo>
                    <a:pt x="52" y="52"/>
                  </a:lnTo>
                  <a:lnTo>
                    <a:pt x="50" y="60"/>
                  </a:lnTo>
                  <a:lnTo>
                    <a:pt x="48" y="64"/>
                  </a:lnTo>
                  <a:lnTo>
                    <a:pt x="44" y="68"/>
                  </a:lnTo>
                  <a:lnTo>
                    <a:pt x="42" y="72"/>
                  </a:lnTo>
                  <a:lnTo>
                    <a:pt x="38" y="74"/>
                  </a:lnTo>
                  <a:lnTo>
                    <a:pt x="34" y="74"/>
                  </a:lnTo>
                  <a:lnTo>
                    <a:pt x="28" y="76"/>
                  </a:lnTo>
                  <a:lnTo>
                    <a:pt x="24" y="76"/>
                  </a:lnTo>
                  <a:lnTo>
                    <a:pt x="0" y="76"/>
                  </a:lnTo>
                  <a:close/>
                  <a:moveTo>
                    <a:pt x="8" y="68"/>
                  </a:moveTo>
                  <a:lnTo>
                    <a:pt x="22" y="68"/>
                  </a:lnTo>
                  <a:lnTo>
                    <a:pt x="28" y="66"/>
                  </a:lnTo>
                  <a:lnTo>
                    <a:pt x="32" y="66"/>
                  </a:lnTo>
                  <a:lnTo>
                    <a:pt x="36" y="64"/>
                  </a:lnTo>
                  <a:lnTo>
                    <a:pt x="38" y="62"/>
                  </a:lnTo>
                  <a:lnTo>
                    <a:pt x="42" y="58"/>
                  </a:lnTo>
                  <a:lnTo>
                    <a:pt x="44" y="52"/>
                  </a:lnTo>
                  <a:lnTo>
                    <a:pt x="44" y="46"/>
                  </a:lnTo>
                  <a:lnTo>
                    <a:pt x="46" y="38"/>
                  </a:lnTo>
                  <a:lnTo>
                    <a:pt x="44" y="30"/>
                  </a:lnTo>
                  <a:lnTo>
                    <a:pt x="44" y="24"/>
                  </a:lnTo>
                  <a:lnTo>
                    <a:pt x="42" y="18"/>
                  </a:lnTo>
                  <a:lnTo>
                    <a:pt x="38" y="14"/>
                  </a:lnTo>
                  <a:lnTo>
                    <a:pt x="34" y="10"/>
                  </a:lnTo>
                  <a:lnTo>
                    <a:pt x="28" y="8"/>
                  </a:lnTo>
                  <a:lnTo>
                    <a:pt x="22" y="8"/>
                  </a:lnTo>
                  <a:lnTo>
                    <a:pt x="8" y="8"/>
                  </a:lnTo>
                  <a:lnTo>
                    <a:pt x="8" y="68"/>
                  </a:lnTo>
                  <a:close/>
                </a:path>
              </a:pathLst>
            </a:custGeom>
            <a:solidFill>
              <a:srgbClr val="FFFFFF"/>
            </a:solidFill>
            <a:ln w="0">
              <a:noFill/>
              <a:prstDash val="solid"/>
              <a:round/>
              <a:headEnd/>
              <a:tailEnd/>
            </a:ln>
          </p:spPr>
          <p:txBody>
            <a:bodyPr/>
            <a:lstStyle/>
            <a:p>
              <a:endParaRPr lang="en-US"/>
            </a:p>
          </p:txBody>
        </p:sp>
        <p:sp>
          <p:nvSpPr>
            <p:cNvPr id="21" name="Freeform 24"/>
            <p:cNvSpPr>
              <a:spLocks noEditPoints="1"/>
            </p:cNvSpPr>
            <p:nvPr/>
          </p:nvSpPr>
          <p:spPr bwMode="auto">
            <a:xfrm>
              <a:off x="3104"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6" y="48"/>
                </a:cxn>
                <a:cxn ang="0">
                  <a:pos x="22" y="50"/>
                </a:cxn>
                <a:cxn ang="0">
                  <a:pos x="26" y="50"/>
                </a:cxn>
                <a:cxn ang="0">
                  <a:pos x="30" y="48"/>
                </a:cxn>
                <a:cxn ang="0">
                  <a:pos x="32" y="44"/>
                </a:cxn>
                <a:cxn ang="0">
                  <a:pos x="36" y="38"/>
                </a:cxn>
                <a:cxn ang="0">
                  <a:pos x="8" y="24"/>
                </a:cxn>
                <a:cxn ang="0">
                  <a:pos x="36" y="24"/>
                </a:cxn>
                <a:cxn ang="0">
                  <a:pos x="34" y="16"/>
                </a:cxn>
                <a:cxn ang="0">
                  <a:pos x="32" y="12"/>
                </a:cxn>
                <a:cxn ang="0">
                  <a:pos x="28" y="8"/>
                </a:cxn>
                <a:cxn ang="0">
                  <a:pos x="22" y="8"/>
                </a:cxn>
                <a:cxn ang="0">
                  <a:pos x="16"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6" y="48"/>
                  </a:lnTo>
                  <a:lnTo>
                    <a:pt x="22" y="50"/>
                  </a:lnTo>
                  <a:lnTo>
                    <a:pt x="26" y="50"/>
                  </a:lnTo>
                  <a:lnTo>
                    <a:pt x="30" y="48"/>
                  </a:lnTo>
                  <a:lnTo>
                    <a:pt x="32" y="44"/>
                  </a:lnTo>
                  <a:lnTo>
                    <a:pt x="36" y="38"/>
                  </a:lnTo>
                  <a:close/>
                  <a:moveTo>
                    <a:pt x="8" y="24"/>
                  </a:moveTo>
                  <a:lnTo>
                    <a:pt x="36" y="24"/>
                  </a:lnTo>
                  <a:lnTo>
                    <a:pt x="34" y="16"/>
                  </a:lnTo>
                  <a:lnTo>
                    <a:pt x="32" y="12"/>
                  </a:lnTo>
                  <a:lnTo>
                    <a:pt x="28" y="8"/>
                  </a:lnTo>
                  <a:lnTo>
                    <a:pt x="22" y="8"/>
                  </a:lnTo>
                  <a:lnTo>
                    <a:pt x="16"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2" name="Freeform 25"/>
            <p:cNvSpPr>
              <a:spLocks noEditPoints="1"/>
            </p:cNvSpPr>
            <p:nvPr/>
          </p:nvSpPr>
          <p:spPr bwMode="auto">
            <a:xfrm>
              <a:off x="3162" y="2756"/>
              <a:ext cx="42" cy="78"/>
            </a:xfrm>
            <a:custGeom>
              <a:avLst/>
              <a:gdLst/>
              <a:ahLst/>
              <a:cxnLst>
                <a:cxn ang="0">
                  <a:pos x="0" y="78"/>
                </a:cxn>
                <a:cxn ang="0">
                  <a:pos x="0" y="0"/>
                </a:cxn>
                <a:cxn ang="0">
                  <a:pos x="8" y="0"/>
                </a:cxn>
                <a:cxn ang="0">
                  <a:pos x="8" y="8"/>
                </a:cxn>
                <a:cxn ang="0">
                  <a:pos x="12" y="4"/>
                </a:cxn>
                <a:cxn ang="0">
                  <a:pos x="14" y="2"/>
                </a:cxn>
                <a:cxn ang="0">
                  <a:pos x="18" y="0"/>
                </a:cxn>
                <a:cxn ang="0">
                  <a:pos x="22" y="0"/>
                </a:cxn>
                <a:cxn ang="0">
                  <a:pos x="28" y="0"/>
                </a:cxn>
                <a:cxn ang="0">
                  <a:pos x="34" y="4"/>
                </a:cxn>
                <a:cxn ang="0">
                  <a:pos x="38" y="8"/>
                </a:cxn>
                <a:cxn ang="0">
                  <a:pos x="40" y="14"/>
                </a:cxn>
                <a:cxn ang="0">
                  <a:pos x="42" y="20"/>
                </a:cxn>
                <a:cxn ang="0">
                  <a:pos x="42" y="28"/>
                </a:cxn>
                <a:cxn ang="0">
                  <a:pos x="42" y="36"/>
                </a:cxn>
                <a:cxn ang="0">
                  <a:pos x="40" y="44"/>
                </a:cxn>
                <a:cxn ang="0">
                  <a:pos x="36" y="50"/>
                </a:cxn>
                <a:cxn ang="0">
                  <a:pos x="32" y="54"/>
                </a:cxn>
                <a:cxn ang="0">
                  <a:pos x="28" y="56"/>
                </a:cxn>
                <a:cxn ang="0">
                  <a:pos x="22" y="58"/>
                </a:cxn>
                <a:cxn ang="0">
                  <a:pos x="18" y="58"/>
                </a:cxn>
                <a:cxn ang="0">
                  <a:pos x="14" y="56"/>
                </a:cxn>
                <a:cxn ang="0">
                  <a:pos x="12" y="54"/>
                </a:cxn>
                <a:cxn ang="0">
                  <a:pos x="10" y="50"/>
                </a:cxn>
                <a:cxn ang="0">
                  <a:pos x="10" y="78"/>
                </a:cxn>
                <a:cxn ang="0">
                  <a:pos x="0" y="78"/>
                </a:cxn>
                <a:cxn ang="0">
                  <a:pos x="8" y="28"/>
                </a:cxn>
                <a:cxn ang="0">
                  <a:pos x="8" y="36"/>
                </a:cxn>
                <a:cxn ang="0">
                  <a:pos x="10" y="40"/>
                </a:cxn>
                <a:cxn ang="0">
                  <a:pos x="12" y="44"/>
                </a:cxn>
                <a:cxn ang="0">
                  <a:pos x="16" y="48"/>
                </a:cxn>
                <a:cxn ang="0">
                  <a:pos x="22" y="50"/>
                </a:cxn>
                <a:cxn ang="0">
                  <a:pos x="26" y="48"/>
                </a:cxn>
                <a:cxn ang="0">
                  <a:pos x="30" y="44"/>
                </a:cxn>
                <a:cxn ang="0">
                  <a:pos x="32" y="40"/>
                </a:cxn>
                <a:cxn ang="0">
                  <a:pos x="34" y="34"/>
                </a:cxn>
                <a:cxn ang="0">
                  <a:pos x="34" y="28"/>
                </a:cxn>
                <a:cxn ang="0">
                  <a:pos x="34" y="22"/>
                </a:cxn>
                <a:cxn ang="0">
                  <a:pos x="32" y="16"/>
                </a:cxn>
                <a:cxn ang="0">
                  <a:pos x="30" y="12"/>
                </a:cxn>
                <a:cxn ang="0">
                  <a:pos x="26" y="8"/>
                </a:cxn>
                <a:cxn ang="0">
                  <a:pos x="22" y="6"/>
                </a:cxn>
                <a:cxn ang="0">
                  <a:pos x="16" y="8"/>
                </a:cxn>
                <a:cxn ang="0">
                  <a:pos x="12" y="12"/>
                </a:cxn>
                <a:cxn ang="0">
                  <a:pos x="10" y="16"/>
                </a:cxn>
                <a:cxn ang="0">
                  <a:pos x="8" y="22"/>
                </a:cxn>
                <a:cxn ang="0">
                  <a:pos x="8" y="28"/>
                </a:cxn>
              </a:cxnLst>
              <a:rect l="0" t="0" r="r" b="b"/>
              <a:pathLst>
                <a:path w="42" h="78">
                  <a:moveTo>
                    <a:pt x="0" y="78"/>
                  </a:moveTo>
                  <a:lnTo>
                    <a:pt x="0" y="0"/>
                  </a:lnTo>
                  <a:lnTo>
                    <a:pt x="8" y="0"/>
                  </a:lnTo>
                  <a:lnTo>
                    <a:pt x="8" y="8"/>
                  </a:lnTo>
                  <a:lnTo>
                    <a:pt x="12" y="4"/>
                  </a:lnTo>
                  <a:lnTo>
                    <a:pt x="14" y="2"/>
                  </a:lnTo>
                  <a:lnTo>
                    <a:pt x="18" y="0"/>
                  </a:lnTo>
                  <a:lnTo>
                    <a:pt x="22" y="0"/>
                  </a:lnTo>
                  <a:lnTo>
                    <a:pt x="28" y="0"/>
                  </a:lnTo>
                  <a:lnTo>
                    <a:pt x="34" y="4"/>
                  </a:lnTo>
                  <a:lnTo>
                    <a:pt x="38" y="8"/>
                  </a:lnTo>
                  <a:lnTo>
                    <a:pt x="40" y="14"/>
                  </a:lnTo>
                  <a:lnTo>
                    <a:pt x="42" y="20"/>
                  </a:lnTo>
                  <a:lnTo>
                    <a:pt x="42" y="28"/>
                  </a:lnTo>
                  <a:lnTo>
                    <a:pt x="42" y="36"/>
                  </a:lnTo>
                  <a:lnTo>
                    <a:pt x="40" y="44"/>
                  </a:lnTo>
                  <a:lnTo>
                    <a:pt x="36" y="50"/>
                  </a:lnTo>
                  <a:lnTo>
                    <a:pt x="32" y="54"/>
                  </a:lnTo>
                  <a:lnTo>
                    <a:pt x="28" y="56"/>
                  </a:lnTo>
                  <a:lnTo>
                    <a:pt x="22" y="58"/>
                  </a:lnTo>
                  <a:lnTo>
                    <a:pt x="18" y="58"/>
                  </a:lnTo>
                  <a:lnTo>
                    <a:pt x="14" y="56"/>
                  </a:lnTo>
                  <a:lnTo>
                    <a:pt x="12" y="54"/>
                  </a:lnTo>
                  <a:lnTo>
                    <a:pt x="10" y="50"/>
                  </a:lnTo>
                  <a:lnTo>
                    <a:pt x="10" y="78"/>
                  </a:lnTo>
                  <a:lnTo>
                    <a:pt x="0" y="78"/>
                  </a:lnTo>
                  <a:close/>
                  <a:moveTo>
                    <a:pt x="8" y="28"/>
                  </a:moveTo>
                  <a:lnTo>
                    <a:pt x="8" y="36"/>
                  </a:lnTo>
                  <a:lnTo>
                    <a:pt x="10" y="40"/>
                  </a:lnTo>
                  <a:lnTo>
                    <a:pt x="12" y="44"/>
                  </a:lnTo>
                  <a:lnTo>
                    <a:pt x="16" y="48"/>
                  </a:lnTo>
                  <a:lnTo>
                    <a:pt x="22" y="50"/>
                  </a:lnTo>
                  <a:lnTo>
                    <a:pt x="26" y="48"/>
                  </a:lnTo>
                  <a:lnTo>
                    <a:pt x="30" y="44"/>
                  </a:lnTo>
                  <a:lnTo>
                    <a:pt x="32" y="40"/>
                  </a:lnTo>
                  <a:lnTo>
                    <a:pt x="34" y="34"/>
                  </a:lnTo>
                  <a:lnTo>
                    <a:pt x="34" y="28"/>
                  </a:lnTo>
                  <a:lnTo>
                    <a:pt x="34" y="22"/>
                  </a:lnTo>
                  <a:lnTo>
                    <a:pt x="32" y="16"/>
                  </a:lnTo>
                  <a:lnTo>
                    <a:pt x="30" y="12"/>
                  </a:lnTo>
                  <a:lnTo>
                    <a:pt x="26" y="8"/>
                  </a:lnTo>
                  <a:lnTo>
                    <a:pt x="22" y="6"/>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23" name="Freeform 26"/>
            <p:cNvSpPr>
              <a:spLocks noEditPoints="1"/>
            </p:cNvSpPr>
            <p:nvPr/>
          </p:nvSpPr>
          <p:spPr bwMode="auto">
            <a:xfrm>
              <a:off x="3216"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24" name="Freeform 27"/>
            <p:cNvSpPr>
              <a:spLocks/>
            </p:cNvSpPr>
            <p:nvPr/>
          </p:nvSpPr>
          <p:spPr bwMode="auto">
            <a:xfrm>
              <a:off x="3276" y="2756"/>
              <a:ext cx="26" cy="56"/>
            </a:xfrm>
            <a:custGeom>
              <a:avLst/>
              <a:gdLst/>
              <a:ahLst/>
              <a:cxnLst>
                <a:cxn ang="0">
                  <a:pos x="0" y="56"/>
                </a:cxn>
                <a:cxn ang="0">
                  <a:pos x="0" y="0"/>
                </a:cxn>
                <a:cxn ang="0">
                  <a:pos x="6" y="0"/>
                </a:cxn>
                <a:cxn ang="0">
                  <a:pos x="6" y="10"/>
                </a:cxn>
                <a:cxn ang="0">
                  <a:pos x="10" y="4"/>
                </a:cxn>
                <a:cxn ang="0">
                  <a:pos x="12" y="2"/>
                </a:cxn>
                <a:cxn ang="0">
                  <a:pos x="14" y="0"/>
                </a:cxn>
                <a:cxn ang="0">
                  <a:pos x="16" y="0"/>
                </a:cxn>
                <a:cxn ang="0">
                  <a:pos x="20" y="0"/>
                </a:cxn>
                <a:cxn ang="0">
                  <a:pos x="26" y="2"/>
                </a:cxn>
                <a:cxn ang="0">
                  <a:pos x="22" y="12"/>
                </a:cxn>
                <a:cxn ang="0">
                  <a:pos x="20" y="10"/>
                </a:cxn>
                <a:cxn ang="0">
                  <a:pos x="16" y="10"/>
                </a:cxn>
                <a:cxn ang="0">
                  <a:pos x="14" y="10"/>
                </a:cxn>
                <a:cxn ang="0">
                  <a:pos x="12" y="10"/>
                </a:cxn>
                <a:cxn ang="0">
                  <a:pos x="10" y="14"/>
                </a:cxn>
                <a:cxn ang="0">
                  <a:pos x="8" y="16"/>
                </a:cxn>
                <a:cxn ang="0">
                  <a:pos x="8" y="22"/>
                </a:cxn>
                <a:cxn ang="0">
                  <a:pos x="8" y="28"/>
                </a:cxn>
                <a:cxn ang="0">
                  <a:pos x="8" y="56"/>
                </a:cxn>
                <a:cxn ang="0">
                  <a:pos x="0" y="56"/>
                </a:cxn>
              </a:cxnLst>
              <a:rect l="0" t="0" r="r" b="b"/>
              <a:pathLst>
                <a:path w="26" h="56">
                  <a:moveTo>
                    <a:pt x="0" y="56"/>
                  </a:moveTo>
                  <a:lnTo>
                    <a:pt x="0" y="0"/>
                  </a:lnTo>
                  <a:lnTo>
                    <a:pt x="6" y="0"/>
                  </a:lnTo>
                  <a:lnTo>
                    <a:pt x="6" y="10"/>
                  </a:lnTo>
                  <a:lnTo>
                    <a:pt x="10" y="4"/>
                  </a:lnTo>
                  <a:lnTo>
                    <a:pt x="12" y="2"/>
                  </a:lnTo>
                  <a:lnTo>
                    <a:pt x="14" y="0"/>
                  </a:lnTo>
                  <a:lnTo>
                    <a:pt x="16" y="0"/>
                  </a:lnTo>
                  <a:lnTo>
                    <a:pt x="20" y="0"/>
                  </a:lnTo>
                  <a:lnTo>
                    <a:pt x="26" y="2"/>
                  </a:lnTo>
                  <a:lnTo>
                    <a:pt x="22" y="12"/>
                  </a:lnTo>
                  <a:lnTo>
                    <a:pt x="20" y="10"/>
                  </a:lnTo>
                  <a:lnTo>
                    <a:pt x="16" y="10"/>
                  </a:lnTo>
                  <a:lnTo>
                    <a:pt x="14" y="10"/>
                  </a:lnTo>
                  <a:lnTo>
                    <a:pt x="12" y="10"/>
                  </a:lnTo>
                  <a:lnTo>
                    <a:pt x="10" y="14"/>
                  </a:lnTo>
                  <a:lnTo>
                    <a:pt x="8"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5" name="Freeform 28"/>
            <p:cNvSpPr>
              <a:spLocks/>
            </p:cNvSpPr>
            <p:nvPr/>
          </p:nvSpPr>
          <p:spPr bwMode="auto">
            <a:xfrm>
              <a:off x="3306" y="2738"/>
              <a:ext cx="24" cy="76"/>
            </a:xfrm>
            <a:custGeom>
              <a:avLst/>
              <a:gdLst/>
              <a:ahLst/>
              <a:cxnLst>
                <a:cxn ang="0">
                  <a:pos x="22" y="66"/>
                </a:cxn>
                <a:cxn ang="0">
                  <a:pos x="24" y="74"/>
                </a:cxn>
                <a:cxn ang="0">
                  <a:pos x="20" y="74"/>
                </a:cxn>
                <a:cxn ang="0">
                  <a:pos x="18" y="76"/>
                </a:cxn>
                <a:cxn ang="0">
                  <a:pos x="14" y="74"/>
                </a:cxn>
                <a:cxn ang="0">
                  <a:pos x="12"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6" y="64"/>
                </a:cxn>
                <a:cxn ang="0">
                  <a:pos x="16" y="64"/>
                </a:cxn>
                <a:cxn ang="0">
                  <a:pos x="16" y="66"/>
                </a:cxn>
                <a:cxn ang="0">
                  <a:pos x="18" y="66"/>
                </a:cxn>
                <a:cxn ang="0">
                  <a:pos x="20" y="66"/>
                </a:cxn>
                <a:cxn ang="0">
                  <a:pos x="20" y="66"/>
                </a:cxn>
                <a:cxn ang="0">
                  <a:pos x="22" y="66"/>
                </a:cxn>
              </a:cxnLst>
              <a:rect l="0" t="0" r="r" b="b"/>
              <a:pathLst>
                <a:path w="24" h="76">
                  <a:moveTo>
                    <a:pt x="22" y="66"/>
                  </a:moveTo>
                  <a:lnTo>
                    <a:pt x="24" y="74"/>
                  </a:lnTo>
                  <a:lnTo>
                    <a:pt x="20" y="74"/>
                  </a:lnTo>
                  <a:lnTo>
                    <a:pt x="18" y="76"/>
                  </a:lnTo>
                  <a:lnTo>
                    <a:pt x="14" y="74"/>
                  </a:lnTo>
                  <a:lnTo>
                    <a:pt x="12"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6" y="64"/>
                  </a:lnTo>
                  <a:lnTo>
                    <a:pt x="16" y="64"/>
                  </a:lnTo>
                  <a:lnTo>
                    <a:pt x="16" y="66"/>
                  </a:lnTo>
                  <a:lnTo>
                    <a:pt x="18" y="66"/>
                  </a:lnTo>
                  <a:lnTo>
                    <a:pt x="20"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26" name="Freeform 29"/>
            <p:cNvSpPr>
              <a:spLocks/>
            </p:cNvSpPr>
            <p:nvPr/>
          </p:nvSpPr>
          <p:spPr bwMode="auto">
            <a:xfrm>
              <a:off x="3342"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8" y="56"/>
                </a:cxn>
                <a:cxn ang="0">
                  <a:pos x="58"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8" y="56"/>
                  </a:lnTo>
                  <a:lnTo>
                    <a:pt x="58"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7" name="Freeform 30"/>
            <p:cNvSpPr>
              <a:spLocks noEditPoints="1"/>
            </p:cNvSpPr>
            <p:nvPr/>
          </p:nvSpPr>
          <p:spPr bwMode="auto">
            <a:xfrm>
              <a:off x="3422"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8" name="Freeform 31"/>
            <p:cNvSpPr>
              <a:spLocks/>
            </p:cNvSpPr>
            <p:nvPr/>
          </p:nvSpPr>
          <p:spPr bwMode="auto">
            <a:xfrm>
              <a:off x="348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9" name="Freeform 32"/>
            <p:cNvSpPr>
              <a:spLocks/>
            </p:cNvSpPr>
            <p:nvPr/>
          </p:nvSpPr>
          <p:spPr bwMode="auto">
            <a:xfrm>
              <a:off x="3534"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30" name="Freeform 33"/>
            <p:cNvSpPr>
              <a:spLocks noEditPoints="1"/>
            </p:cNvSpPr>
            <p:nvPr/>
          </p:nvSpPr>
          <p:spPr bwMode="auto">
            <a:xfrm>
              <a:off x="3586" y="2756"/>
              <a:ext cx="46" cy="58"/>
            </a:xfrm>
            <a:custGeom>
              <a:avLst/>
              <a:gdLst/>
              <a:ahLst/>
              <a:cxnLst>
                <a:cxn ang="0">
                  <a:pos x="0" y="28"/>
                </a:cxn>
                <a:cxn ang="0">
                  <a:pos x="2" y="20"/>
                </a:cxn>
                <a:cxn ang="0">
                  <a:pos x="4" y="12"/>
                </a:cxn>
                <a:cxn ang="0">
                  <a:pos x="8" y="6"/>
                </a:cxn>
                <a:cxn ang="0">
                  <a:pos x="12" y="2"/>
                </a:cxn>
                <a:cxn ang="0">
                  <a:pos x="18" y="0"/>
                </a:cxn>
                <a:cxn ang="0">
                  <a:pos x="22" y="0"/>
                </a:cxn>
                <a:cxn ang="0">
                  <a:pos x="30" y="0"/>
                </a:cxn>
                <a:cxn ang="0">
                  <a:pos x="34" y="2"/>
                </a:cxn>
                <a:cxn ang="0">
                  <a:pos x="40" y="6"/>
                </a:cxn>
                <a:cxn ang="0">
                  <a:pos x="42" y="12"/>
                </a:cxn>
                <a:cxn ang="0">
                  <a:pos x="44" y="20"/>
                </a:cxn>
                <a:cxn ang="0">
                  <a:pos x="46" y="28"/>
                </a:cxn>
                <a:cxn ang="0">
                  <a:pos x="44" y="38"/>
                </a:cxn>
                <a:cxn ang="0">
                  <a:pos x="42" y="44"/>
                </a:cxn>
                <a:cxn ang="0">
                  <a:pos x="40" y="50"/>
                </a:cxn>
                <a:cxn ang="0">
                  <a:pos x="34" y="54"/>
                </a:cxn>
                <a:cxn ang="0">
                  <a:pos x="28" y="56"/>
                </a:cxn>
                <a:cxn ang="0">
                  <a:pos x="22" y="58"/>
                </a:cxn>
                <a:cxn ang="0">
                  <a:pos x="16" y="56"/>
                </a:cxn>
                <a:cxn ang="0">
                  <a:pos x="12" y="54"/>
                </a:cxn>
                <a:cxn ang="0">
                  <a:pos x="6" y="50"/>
                </a:cxn>
                <a:cxn ang="0">
                  <a:pos x="4" y="44"/>
                </a:cxn>
                <a:cxn ang="0">
                  <a:pos x="0" y="38"/>
                </a:cxn>
                <a:cxn ang="0">
                  <a:pos x="0" y="28"/>
                </a:cxn>
                <a:cxn ang="0">
                  <a:pos x="8" y="28"/>
                </a:cxn>
                <a:cxn ang="0">
                  <a:pos x="10" y="34"/>
                </a:cxn>
                <a:cxn ang="0">
                  <a:pos x="10" y="40"/>
                </a:cxn>
                <a:cxn ang="0">
                  <a:pos x="12" y="44"/>
                </a:cxn>
                <a:cxn ang="0">
                  <a:pos x="18" y="48"/>
                </a:cxn>
                <a:cxn ang="0">
                  <a:pos x="22" y="50"/>
                </a:cxn>
                <a:cxn ang="0">
                  <a:pos x="28" y="48"/>
                </a:cxn>
                <a:cxn ang="0">
                  <a:pos x="32" y="44"/>
                </a:cxn>
                <a:cxn ang="0">
                  <a:pos x="36" y="40"/>
                </a:cxn>
                <a:cxn ang="0">
                  <a:pos x="36" y="34"/>
                </a:cxn>
                <a:cxn ang="0">
                  <a:pos x="36" y="28"/>
                </a:cxn>
                <a:cxn ang="0">
                  <a:pos x="36" y="22"/>
                </a:cxn>
                <a:cxn ang="0">
                  <a:pos x="36" y="16"/>
                </a:cxn>
                <a:cxn ang="0">
                  <a:pos x="32" y="12"/>
                </a:cxn>
                <a:cxn ang="0">
                  <a:pos x="28" y="8"/>
                </a:cxn>
                <a:cxn ang="0">
                  <a:pos x="22" y="8"/>
                </a:cxn>
                <a:cxn ang="0">
                  <a:pos x="18" y="8"/>
                </a:cxn>
                <a:cxn ang="0">
                  <a:pos x="12" y="12"/>
                </a:cxn>
                <a:cxn ang="0">
                  <a:pos x="10" y="16"/>
                </a:cxn>
                <a:cxn ang="0">
                  <a:pos x="10" y="22"/>
                </a:cxn>
                <a:cxn ang="0">
                  <a:pos x="8" y="28"/>
                </a:cxn>
              </a:cxnLst>
              <a:rect l="0" t="0" r="r" b="b"/>
              <a:pathLst>
                <a:path w="46" h="58">
                  <a:moveTo>
                    <a:pt x="0" y="28"/>
                  </a:moveTo>
                  <a:lnTo>
                    <a:pt x="2" y="20"/>
                  </a:lnTo>
                  <a:lnTo>
                    <a:pt x="4" y="12"/>
                  </a:lnTo>
                  <a:lnTo>
                    <a:pt x="8" y="6"/>
                  </a:lnTo>
                  <a:lnTo>
                    <a:pt x="12" y="2"/>
                  </a:lnTo>
                  <a:lnTo>
                    <a:pt x="18" y="0"/>
                  </a:lnTo>
                  <a:lnTo>
                    <a:pt x="22" y="0"/>
                  </a:lnTo>
                  <a:lnTo>
                    <a:pt x="30" y="0"/>
                  </a:lnTo>
                  <a:lnTo>
                    <a:pt x="34" y="2"/>
                  </a:lnTo>
                  <a:lnTo>
                    <a:pt x="40" y="6"/>
                  </a:lnTo>
                  <a:lnTo>
                    <a:pt x="42" y="12"/>
                  </a:lnTo>
                  <a:lnTo>
                    <a:pt x="44" y="20"/>
                  </a:lnTo>
                  <a:lnTo>
                    <a:pt x="46" y="28"/>
                  </a:lnTo>
                  <a:lnTo>
                    <a:pt x="44" y="38"/>
                  </a:lnTo>
                  <a:lnTo>
                    <a:pt x="42" y="44"/>
                  </a:lnTo>
                  <a:lnTo>
                    <a:pt x="40" y="50"/>
                  </a:lnTo>
                  <a:lnTo>
                    <a:pt x="34" y="54"/>
                  </a:lnTo>
                  <a:lnTo>
                    <a:pt x="28" y="56"/>
                  </a:lnTo>
                  <a:lnTo>
                    <a:pt x="22" y="58"/>
                  </a:lnTo>
                  <a:lnTo>
                    <a:pt x="16" y="56"/>
                  </a:lnTo>
                  <a:lnTo>
                    <a:pt x="12" y="54"/>
                  </a:lnTo>
                  <a:lnTo>
                    <a:pt x="6" y="50"/>
                  </a:lnTo>
                  <a:lnTo>
                    <a:pt x="4" y="44"/>
                  </a:lnTo>
                  <a:lnTo>
                    <a:pt x="0" y="38"/>
                  </a:lnTo>
                  <a:lnTo>
                    <a:pt x="0" y="28"/>
                  </a:lnTo>
                  <a:close/>
                  <a:moveTo>
                    <a:pt x="8" y="28"/>
                  </a:moveTo>
                  <a:lnTo>
                    <a:pt x="10" y="34"/>
                  </a:lnTo>
                  <a:lnTo>
                    <a:pt x="10" y="40"/>
                  </a:lnTo>
                  <a:lnTo>
                    <a:pt x="12" y="44"/>
                  </a:lnTo>
                  <a:lnTo>
                    <a:pt x="18" y="48"/>
                  </a:lnTo>
                  <a:lnTo>
                    <a:pt x="22" y="50"/>
                  </a:lnTo>
                  <a:lnTo>
                    <a:pt x="28" y="48"/>
                  </a:lnTo>
                  <a:lnTo>
                    <a:pt x="32" y="44"/>
                  </a:lnTo>
                  <a:lnTo>
                    <a:pt x="36" y="40"/>
                  </a:lnTo>
                  <a:lnTo>
                    <a:pt x="36" y="34"/>
                  </a:lnTo>
                  <a:lnTo>
                    <a:pt x="36" y="28"/>
                  </a:lnTo>
                  <a:lnTo>
                    <a:pt x="36" y="22"/>
                  </a:lnTo>
                  <a:lnTo>
                    <a:pt x="36" y="16"/>
                  </a:lnTo>
                  <a:lnTo>
                    <a:pt x="32" y="12"/>
                  </a:lnTo>
                  <a:lnTo>
                    <a:pt x="28" y="8"/>
                  </a:lnTo>
                  <a:lnTo>
                    <a:pt x="22" y="8"/>
                  </a:lnTo>
                  <a:lnTo>
                    <a:pt x="18" y="8"/>
                  </a:lnTo>
                  <a:lnTo>
                    <a:pt x="12" y="12"/>
                  </a:lnTo>
                  <a:lnTo>
                    <a:pt x="10" y="16"/>
                  </a:lnTo>
                  <a:lnTo>
                    <a:pt x="10" y="22"/>
                  </a:lnTo>
                  <a:lnTo>
                    <a:pt x="8" y="28"/>
                  </a:lnTo>
                  <a:close/>
                </a:path>
              </a:pathLst>
            </a:custGeom>
            <a:solidFill>
              <a:srgbClr val="FFFFFF"/>
            </a:solidFill>
            <a:ln w="0">
              <a:noFill/>
              <a:prstDash val="solid"/>
              <a:round/>
              <a:headEnd/>
              <a:tailEnd/>
            </a:ln>
          </p:spPr>
          <p:txBody>
            <a:bodyPr/>
            <a:lstStyle/>
            <a:p>
              <a:endParaRPr lang="en-US"/>
            </a:p>
          </p:txBody>
        </p:sp>
        <p:sp>
          <p:nvSpPr>
            <p:cNvPr id="31" name="Freeform 34"/>
            <p:cNvSpPr>
              <a:spLocks/>
            </p:cNvSpPr>
            <p:nvPr/>
          </p:nvSpPr>
          <p:spPr bwMode="auto">
            <a:xfrm>
              <a:off x="3640" y="2734"/>
              <a:ext cx="28" cy="78"/>
            </a:xfrm>
            <a:custGeom>
              <a:avLst/>
              <a:gdLst/>
              <a:ahLst/>
              <a:cxnLst>
                <a:cxn ang="0">
                  <a:pos x="8" y="78"/>
                </a:cxn>
                <a:cxn ang="0">
                  <a:pos x="8" y="30"/>
                </a:cxn>
                <a:cxn ang="0">
                  <a:pos x="0" y="30"/>
                </a:cxn>
                <a:cxn ang="0">
                  <a:pos x="0" y="22"/>
                </a:cxn>
                <a:cxn ang="0">
                  <a:pos x="8" y="22"/>
                </a:cxn>
                <a:cxn ang="0">
                  <a:pos x="8" y="16"/>
                </a:cxn>
                <a:cxn ang="0">
                  <a:pos x="8" y="12"/>
                </a:cxn>
                <a:cxn ang="0">
                  <a:pos x="8" y="8"/>
                </a:cxn>
                <a:cxn ang="0">
                  <a:pos x="10" y="6"/>
                </a:cxn>
                <a:cxn ang="0">
                  <a:pos x="12" y="2"/>
                </a:cxn>
                <a:cxn ang="0">
                  <a:pos x="16" y="0"/>
                </a:cxn>
                <a:cxn ang="0">
                  <a:pos x="22" y="0"/>
                </a:cxn>
                <a:cxn ang="0">
                  <a:pos x="24" y="0"/>
                </a:cxn>
                <a:cxn ang="0">
                  <a:pos x="28" y="2"/>
                </a:cxn>
                <a:cxn ang="0">
                  <a:pos x="28" y="10"/>
                </a:cxn>
                <a:cxn ang="0">
                  <a:pos x="26" y="8"/>
                </a:cxn>
                <a:cxn ang="0">
                  <a:pos x="22" y="8"/>
                </a:cxn>
                <a:cxn ang="0">
                  <a:pos x="20" y="10"/>
                </a:cxn>
                <a:cxn ang="0">
                  <a:pos x="18" y="10"/>
                </a:cxn>
                <a:cxn ang="0">
                  <a:pos x="16" y="14"/>
                </a:cxn>
                <a:cxn ang="0">
                  <a:pos x="16" y="18"/>
                </a:cxn>
                <a:cxn ang="0">
                  <a:pos x="16" y="22"/>
                </a:cxn>
                <a:cxn ang="0">
                  <a:pos x="26" y="22"/>
                </a:cxn>
                <a:cxn ang="0">
                  <a:pos x="26" y="30"/>
                </a:cxn>
                <a:cxn ang="0">
                  <a:pos x="16" y="30"/>
                </a:cxn>
                <a:cxn ang="0">
                  <a:pos x="16" y="78"/>
                </a:cxn>
                <a:cxn ang="0">
                  <a:pos x="8" y="78"/>
                </a:cxn>
              </a:cxnLst>
              <a:rect l="0" t="0" r="r" b="b"/>
              <a:pathLst>
                <a:path w="28" h="78">
                  <a:moveTo>
                    <a:pt x="8" y="78"/>
                  </a:moveTo>
                  <a:lnTo>
                    <a:pt x="8" y="30"/>
                  </a:lnTo>
                  <a:lnTo>
                    <a:pt x="0" y="30"/>
                  </a:lnTo>
                  <a:lnTo>
                    <a:pt x="0" y="22"/>
                  </a:lnTo>
                  <a:lnTo>
                    <a:pt x="8" y="22"/>
                  </a:lnTo>
                  <a:lnTo>
                    <a:pt x="8" y="16"/>
                  </a:lnTo>
                  <a:lnTo>
                    <a:pt x="8" y="12"/>
                  </a:lnTo>
                  <a:lnTo>
                    <a:pt x="8" y="8"/>
                  </a:lnTo>
                  <a:lnTo>
                    <a:pt x="10" y="6"/>
                  </a:lnTo>
                  <a:lnTo>
                    <a:pt x="12" y="2"/>
                  </a:lnTo>
                  <a:lnTo>
                    <a:pt x="16" y="0"/>
                  </a:lnTo>
                  <a:lnTo>
                    <a:pt x="22" y="0"/>
                  </a:lnTo>
                  <a:lnTo>
                    <a:pt x="24" y="0"/>
                  </a:lnTo>
                  <a:lnTo>
                    <a:pt x="28" y="2"/>
                  </a:lnTo>
                  <a:lnTo>
                    <a:pt x="28" y="10"/>
                  </a:lnTo>
                  <a:lnTo>
                    <a:pt x="26" y="8"/>
                  </a:lnTo>
                  <a:lnTo>
                    <a:pt x="22" y="8"/>
                  </a:lnTo>
                  <a:lnTo>
                    <a:pt x="20" y="10"/>
                  </a:lnTo>
                  <a:lnTo>
                    <a:pt x="18" y="10"/>
                  </a:lnTo>
                  <a:lnTo>
                    <a:pt x="16" y="14"/>
                  </a:lnTo>
                  <a:lnTo>
                    <a:pt x="16" y="18"/>
                  </a:lnTo>
                  <a:lnTo>
                    <a:pt x="16" y="22"/>
                  </a:lnTo>
                  <a:lnTo>
                    <a:pt x="26" y="22"/>
                  </a:lnTo>
                  <a:lnTo>
                    <a:pt x="26" y="30"/>
                  </a:lnTo>
                  <a:lnTo>
                    <a:pt x="16" y="30"/>
                  </a:lnTo>
                  <a:lnTo>
                    <a:pt x="16" y="78"/>
                  </a:lnTo>
                  <a:lnTo>
                    <a:pt x="8" y="78"/>
                  </a:lnTo>
                  <a:close/>
                </a:path>
              </a:pathLst>
            </a:custGeom>
            <a:solidFill>
              <a:srgbClr val="FFFFFF"/>
            </a:solidFill>
            <a:ln w="0">
              <a:noFill/>
              <a:prstDash val="solid"/>
              <a:round/>
              <a:headEnd/>
              <a:tailEnd/>
            </a:ln>
          </p:spPr>
          <p:txBody>
            <a:bodyPr/>
            <a:lstStyle/>
            <a:p>
              <a:endParaRPr lang="en-US"/>
            </a:p>
          </p:txBody>
        </p:sp>
        <p:sp>
          <p:nvSpPr>
            <p:cNvPr id="32" name="Freeform 35"/>
            <p:cNvSpPr>
              <a:spLocks/>
            </p:cNvSpPr>
            <p:nvPr/>
          </p:nvSpPr>
          <p:spPr bwMode="auto">
            <a:xfrm>
              <a:off x="3698" y="2736"/>
              <a:ext cx="50" cy="76"/>
            </a:xfrm>
            <a:custGeom>
              <a:avLst/>
              <a:gdLst/>
              <a:ahLst/>
              <a:cxnLst>
                <a:cxn ang="0">
                  <a:pos x="0" y="76"/>
                </a:cxn>
                <a:cxn ang="0">
                  <a:pos x="0" y="0"/>
                </a:cxn>
                <a:cxn ang="0">
                  <a:pos x="48" y="0"/>
                </a:cxn>
                <a:cxn ang="0">
                  <a:pos x="48" y="8"/>
                </a:cxn>
                <a:cxn ang="0">
                  <a:pos x="10" y="8"/>
                </a:cxn>
                <a:cxn ang="0">
                  <a:pos x="10" y="32"/>
                </a:cxn>
                <a:cxn ang="0">
                  <a:pos x="46" y="32"/>
                </a:cxn>
                <a:cxn ang="0">
                  <a:pos x="46" y="42"/>
                </a:cxn>
                <a:cxn ang="0">
                  <a:pos x="10" y="42"/>
                </a:cxn>
                <a:cxn ang="0">
                  <a:pos x="10" y="68"/>
                </a:cxn>
                <a:cxn ang="0">
                  <a:pos x="50" y="68"/>
                </a:cxn>
                <a:cxn ang="0">
                  <a:pos x="50" y="76"/>
                </a:cxn>
                <a:cxn ang="0">
                  <a:pos x="0" y="76"/>
                </a:cxn>
              </a:cxnLst>
              <a:rect l="0" t="0" r="r" b="b"/>
              <a:pathLst>
                <a:path w="50" h="76">
                  <a:moveTo>
                    <a:pt x="0" y="76"/>
                  </a:moveTo>
                  <a:lnTo>
                    <a:pt x="0" y="0"/>
                  </a:lnTo>
                  <a:lnTo>
                    <a:pt x="48" y="0"/>
                  </a:lnTo>
                  <a:lnTo>
                    <a:pt x="48" y="8"/>
                  </a:lnTo>
                  <a:lnTo>
                    <a:pt x="10" y="8"/>
                  </a:lnTo>
                  <a:lnTo>
                    <a:pt x="10" y="32"/>
                  </a:lnTo>
                  <a:lnTo>
                    <a:pt x="46" y="32"/>
                  </a:lnTo>
                  <a:lnTo>
                    <a:pt x="46" y="42"/>
                  </a:lnTo>
                  <a:lnTo>
                    <a:pt x="10" y="42"/>
                  </a:lnTo>
                  <a:lnTo>
                    <a:pt x="10" y="68"/>
                  </a:lnTo>
                  <a:lnTo>
                    <a:pt x="50" y="68"/>
                  </a:lnTo>
                  <a:lnTo>
                    <a:pt x="50" y="76"/>
                  </a:lnTo>
                  <a:lnTo>
                    <a:pt x="0" y="76"/>
                  </a:lnTo>
                  <a:close/>
                </a:path>
              </a:pathLst>
            </a:custGeom>
            <a:solidFill>
              <a:srgbClr val="FFFFFF"/>
            </a:solidFill>
            <a:ln w="0">
              <a:noFill/>
              <a:prstDash val="solid"/>
              <a:round/>
              <a:headEnd/>
              <a:tailEnd/>
            </a:ln>
          </p:spPr>
          <p:txBody>
            <a:bodyPr/>
            <a:lstStyle/>
            <a:p>
              <a:endParaRPr lang="en-US"/>
            </a:p>
          </p:txBody>
        </p:sp>
        <p:sp>
          <p:nvSpPr>
            <p:cNvPr id="33" name="Freeform 36"/>
            <p:cNvSpPr>
              <a:spLocks/>
            </p:cNvSpPr>
            <p:nvPr/>
          </p:nvSpPr>
          <p:spPr bwMode="auto">
            <a:xfrm>
              <a:off x="3764" y="2756"/>
              <a:ext cx="40" cy="56"/>
            </a:xfrm>
            <a:custGeom>
              <a:avLst/>
              <a:gdLst/>
              <a:ahLst/>
              <a:cxnLst>
                <a:cxn ang="0">
                  <a:pos x="0" y="56"/>
                </a:cxn>
                <a:cxn ang="0">
                  <a:pos x="0" y="0"/>
                </a:cxn>
                <a:cxn ang="0">
                  <a:pos x="8" y="0"/>
                </a:cxn>
                <a:cxn ang="0">
                  <a:pos x="8" y="8"/>
                </a:cxn>
                <a:cxn ang="0">
                  <a:pos x="12" y="4"/>
                </a:cxn>
                <a:cxn ang="0">
                  <a:pos x="18" y="0"/>
                </a:cxn>
                <a:cxn ang="0">
                  <a:pos x="24" y="0"/>
                </a:cxn>
                <a:cxn ang="0">
                  <a:pos x="28" y="0"/>
                </a:cxn>
                <a:cxn ang="0">
                  <a:pos x="32" y="2"/>
                </a:cxn>
                <a:cxn ang="0">
                  <a:pos x="34" y="4"/>
                </a:cxn>
                <a:cxn ang="0">
                  <a:pos x="36" y="6"/>
                </a:cxn>
                <a:cxn ang="0">
                  <a:pos x="38" y="10"/>
                </a:cxn>
                <a:cxn ang="0">
                  <a:pos x="40" y="12"/>
                </a:cxn>
                <a:cxn ang="0">
                  <a:pos x="40" y="16"/>
                </a:cxn>
                <a:cxn ang="0">
                  <a:pos x="40" y="22"/>
                </a:cxn>
                <a:cxn ang="0">
                  <a:pos x="40" y="56"/>
                </a:cxn>
                <a:cxn ang="0">
                  <a:pos x="32" y="56"/>
                </a:cxn>
                <a:cxn ang="0">
                  <a:pos x="32" y="22"/>
                </a:cxn>
                <a:cxn ang="0">
                  <a:pos x="32" y="18"/>
                </a:cxn>
                <a:cxn ang="0">
                  <a:pos x="30" y="14"/>
                </a:cxn>
                <a:cxn ang="0">
                  <a:pos x="30" y="12"/>
                </a:cxn>
                <a:cxn ang="0">
                  <a:pos x="28" y="10"/>
                </a:cxn>
                <a:cxn ang="0">
                  <a:pos x="24" y="8"/>
                </a:cxn>
                <a:cxn ang="0">
                  <a:pos x="22" y="8"/>
                </a:cxn>
                <a:cxn ang="0">
                  <a:pos x="16" y="8"/>
                </a:cxn>
                <a:cxn ang="0">
                  <a:pos x="12" y="12"/>
                </a:cxn>
                <a:cxn ang="0">
                  <a:pos x="10" y="14"/>
                </a:cxn>
                <a:cxn ang="0">
                  <a:pos x="10" y="20"/>
                </a:cxn>
                <a:cxn ang="0">
                  <a:pos x="8" y="26"/>
                </a:cxn>
                <a:cxn ang="0">
                  <a:pos x="8" y="56"/>
                </a:cxn>
                <a:cxn ang="0">
                  <a:pos x="0" y="56"/>
                </a:cxn>
              </a:cxnLst>
              <a:rect l="0" t="0" r="r" b="b"/>
              <a:pathLst>
                <a:path w="40" h="56">
                  <a:moveTo>
                    <a:pt x="0" y="56"/>
                  </a:moveTo>
                  <a:lnTo>
                    <a:pt x="0" y="0"/>
                  </a:lnTo>
                  <a:lnTo>
                    <a:pt x="8" y="0"/>
                  </a:lnTo>
                  <a:lnTo>
                    <a:pt x="8" y="8"/>
                  </a:lnTo>
                  <a:lnTo>
                    <a:pt x="12" y="4"/>
                  </a:lnTo>
                  <a:lnTo>
                    <a:pt x="18" y="0"/>
                  </a:lnTo>
                  <a:lnTo>
                    <a:pt x="24" y="0"/>
                  </a:lnTo>
                  <a:lnTo>
                    <a:pt x="28" y="0"/>
                  </a:lnTo>
                  <a:lnTo>
                    <a:pt x="32" y="2"/>
                  </a:lnTo>
                  <a:lnTo>
                    <a:pt x="34" y="4"/>
                  </a:lnTo>
                  <a:lnTo>
                    <a:pt x="36" y="6"/>
                  </a:lnTo>
                  <a:lnTo>
                    <a:pt x="38" y="10"/>
                  </a:lnTo>
                  <a:lnTo>
                    <a:pt x="40" y="12"/>
                  </a:lnTo>
                  <a:lnTo>
                    <a:pt x="40" y="16"/>
                  </a:lnTo>
                  <a:lnTo>
                    <a:pt x="40" y="22"/>
                  </a:lnTo>
                  <a:lnTo>
                    <a:pt x="40" y="56"/>
                  </a:lnTo>
                  <a:lnTo>
                    <a:pt x="32" y="56"/>
                  </a:lnTo>
                  <a:lnTo>
                    <a:pt x="32" y="22"/>
                  </a:lnTo>
                  <a:lnTo>
                    <a:pt x="32" y="18"/>
                  </a:lnTo>
                  <a:lnTo>
                    <a:pt x="30" y="14"/>
                  </a:lnTo>
                  <a:lnTo>
                    <a:pt x="30" y="12"/>
                  </a:lnTo>
                  <a:lnTo>
                    <a:pt x="28" y="10"/>
                  </a:lnTo>
                  <a:lnTo>
                    <a:pt x="24" y="8"/>
                  </a:lnTo>
                  <a:lnTo>
                    <a:pt x="22" y="8"/>
                  </a:lnTo>
                  <a:lnTo>
                    <a:pt x="16" y="8"/>
                  </a:lnTo>
                  <a:lnTo>
                    <a:pt x="12" y="12"/>
                  </a:lnTo>
                  <a:lnTo>
                    <a:pt x="10" y="14"/>
                  </a:lnTo>
                  <a:lnTo>
                    <a:pt x="10"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4" name="Freeform 37"/>
            <p:cNvSpPr>
              <a:spLocks/>
            </p:cNvSpPr>
            <p:nvPr/>
          </p:nvSpPr>
          <p:spPr bwMode="auto">
            <a:xfrm>
              <a:off x="3816" y="2756"/>
              <a:ext cx="44" cy="56"/>
            </a:xfrm>
            <a:custGeom>
              <a:avLst/>
              <a:gdLst/>
              <a:ahLst/>
              <a:cxnLst>
                <a:cxn ang="0">
                  <a:pos x="18" y="56"/>
                </a:cxn>
                <a:cxn ang="0">
                  <a:pos x="0" y="0"/>
                </a:cxn>
                <a:cxn ang="0">
                  <a:pos x="8" y="0"/>
                </a:cxn>
                <a:cxn ang="0">
                  <a:pos x="20" y="34"/>
                </a:cxn>
                <a:cxn ang="0">
                  <a:pos x="20" y="40"/>
                </a:cxn>
                <a:cxn ang="0">
                  <a:pos x="22" y="46"/>
                </a:cxn>
                <a:cxn ang="0">
                  <a:pos x="24" y="40"/>
                </a:cxn>
                <a:cxn ang="0">
                  <a:pos x="26" y="34"/>
                </a:cxn>
                <a:cxn ang="0">
                  <a:pos x="36" y="0"/>
                </a:cxn>
                <a:cxn ang="0">
                  <a:pos x="44" y="0"/>
                </a:cxn>
                <a:cxn ang="0">
                  <a:pos x="26" y="56"/>
                </a:cxn>
                <a:cxn ang="0">
                  <a:pos x="18" y="56"/>
                </a:cxn>
              </a:cxnLst>
              <a:rect l="0" t="0" r="r" b="b"/>
              <a:pathLst>
                <a:path w="44" h="56">
                  <a:moveTo>
                    <a:pt x="18" y="56"/>
                  </a:moveTo>
                  <a:lnTo>
                    <a:pt x="0" y="0"/>
                  </a:lnTo>
                  <a:lnTo>
                    <a:pt x="8" y="0"/>
                  </a:lnTo>
                  <a:lnTo>
                    <a:pt x="20" y="34"/>
                  </a:lnTo>
                  <a:lnTo>
                    <a:pt x="20" y="40"/>
                  </a:lnTo>
                  <a:lnTo>
                    <a:pt x="22" y="46"/>
                  </a:lnTo>
                  <a:lnTo>
                    <a:pt x="24" y="40"/>
                  </a:lnTo>
                  <a:lnTo>
                    <a:pt x="26" y="34"/>
                  </a:lnTo>
                  <a:lnTo>
                    <a:pt x="36" y="0"/>
                  </a:lnTo>
                  <a:lnTo>
                    <a:pt x="44" y="0"/>
                  </a:lnTo>
                  <a:lnTo>
                    <a:pt x="26" y="56"/>
                  </a:lnTo>
                  <a:lnTo>
                    <a:pt x="18" y="56"/>
                  </a:lnTo>
                  <a:close/>
                </a:path>
              </a:pathLst>
            </a:custGeom>
            <a:solidFill>
              <a:srgbClr val="FFFFFF"/>
            </a:solidFill>
            <a:ln w="0">
              <a:noFill/>
              <a:prstDash val="solid"/>
              <a:round/>
              <a:headEnd/>
              <a:tailEnd/>
            </a:ln>
          </p:spPr>
          <p:txBody>
            <a:bodyPr/>
            <a:lstStyle/>
            <a:p>
              <a:endParaRPr lang="en-US"/>
            </a:p>
          </p:txBody>
        </p:sp>
        <p:sp>
          <p:nvSpPr>
            <p:cNvPr id="35" name="Freeform 38"/>
            <p:cNvSpPr>
              <a:spLocks noEditPoints="1"/>
            </p:cNvSpPr>
            <p:nvPr/>
          </p:nvSpPr>
          <p:spPr bwMode="auto">
            <a:xfrm>
              <a:off x="3872" y="2736"/>
              <a:ext cx="8" cy="76"/>
            </a:xfrm>
            <a:custGeom>
              <a:avLst/>
              <a:gdLst/>
              <a:ahLst/>
              <a:cxnLst>
                <a:cxn ang="0">
                  <a:pos x="0" y="10"/>
                </a:cxn>
                <a:cxn ang="0">
                  <a:pos x="0" y="0"/>
                </a:cxn>
                <a:cxn ang="0">
                  <a:pos x="8" y="0"/>
                </a:cxn>
                <a:cxn ang="0">
                  <a:pos x="8" y="10"/>
                </a:cxn>
                <a:cxn ang="0">
                  <a:pos x="0" y="10"/>
                </a:cxn>
                <a:cxn ang="0">
                  <a:pos x="0" y="76"/>
                </a:cxn>
                <a:cxn ang="0">
                  <a:pos x="0" y="20"/>
                </a:cxn>
                <a:cxn ang="0">
                  <a:pos x="8" y="20"/>
                </a:cxn>
                <a:cxn ang="0">
                  <a:pos x="8" y="76"/>
                </a:cxn>
                <a:cxn ang="0">
                  <a:pos x="0" y="76"/>
                </a:cxn>
              </a:cxnLst>
              <a:rect l="0" t="0" r="r" b="b"/>
              <a:pathLst>
                <a:path w="8" h="76">
                  <a:moveTo>
                    <a:pt x="0" y="10"/>
                  </a:moveTo>
                  <a:lnTo>
                    <a:pt x="0" y="0"/>
                  </a:lnTo>
                  <a:lnTo>
                    <a:pt x="8" y="0"/>
                  </a:lnTo>
                  <a:lnTo>
                    <a:pt x="8" y="10"/>
                  </a:lnTo>
                  <a:lnTo>
                    <a:pt x="0" y="10"/>
                  </a:lnTo>
                  <a:close/>
                  <a:moveTo>
                    <a:pt x="0" y="76"/>
                  </a:moveTo>
                  <a:lnTo>
                    <a:pt x="0" y="20"/>
                  </a:lnTo>
                  <a:lnTo>
                    <a:pt x="8" y="20"/>
                  </a:lnTo>
                  <a:lnTo>
                    <a:pt x="8" y="76"/>
                  </a:lnTo>
                  <a:lnTo>
                    <a:pt x="0" y="76"/>
                  </a:lnTo>
                  <a:close/>
                </a:path>
              </a:pathLst>
            </a:custGeom>
            <a:solidFill>
              <a:srgbClr val="FFFFFF"/>
            </a:solidFill>
            <a:ln w="0">
              <a:noFill/>
              <a:prstDash val="solid"/>
              <a:round/>
              <a:headEnd/>
              <a:tailEnd/>
            </a:ln>
          </p:spPr>
          <p:txBody>
            <a:bodyPr/>
            <a:lstStyle/>
            <a:p>
              <a:endParaRPr lang="en-US"/>
            </a:p>
          </p:txBody>
        </p:sp>
        <p:sp>
          <p:nvSpPr>
            <p:cNvPr id="36" name="Freeform 39"/>
            <p:cNvSpPr>
              <a:spLocks/>
            </p:cNvSpPr>
            <p:nvPr/>
          </p:nvSpPr>
          <p:spPr bwMode="auto">
            <a:xfrm>
              <a:off x="3898" y="2756"/>
              <a:ext cx="26" cy="56"/>
            </a:xfrm>
            <a:custGeom>
              <a:avLst/>
              <a:gdLst/>
              <a:ahLst/>
              <a:cxnLst>
                <a:cxn ang="0">
                  <a:pos x="0" y="56"/>
                </a:cxn>
                <a:cxn ang="0">
                  <a:pos x="0" y="0"/>
                </a:cxn>
                <a:cxn ang="0">
                  <a:pos x="8" y="0"/>
                </a:cxn>
                <a:cxn ang="0">
                  <a:pos x="8" y="10"/>
                </a:cxn>
                <a:cxn ang="0">
                  <a:pos x="10" y="4"/>
                </a:cxn>
                <a:cxn ang="0">
                  <a:pos x="12" y="2"/>
                </a:cxn>
                <a:cxn ang="0">
                  <a:pos x="16" y="0"/>
                </a:cxn>
                <a:cxn ang="0">
                  <a:pos x="18" y="0"/>
                </a:cxn>
                <a:cxn ang="0">
                  <a:pos x="22" y="0"/>
                </a:cxn>
                <a:cxn ang="0">
                  <a:pos x="26" y="2"/>
                </a:cxn>
                <a:cxn ang="0">
                  <a:pos x="24" y="12"/>
                </a:cxn>
                <a:cxn ang="0">
                  <a:pos x="20" y="10"/>
                </a:cxn>
                <a:cxn ang="0">
                  <a:pos x="18" y="10"/>
                </a:cxn>
                <a:cxn ang="0">
                  <a:pos x="16" y="10"/>
                </a:cxn>
                <a:cxn ang="0">
                  <a:pos x="12" y="10"/>
                </a:cxn>
                <a:cxn ang="0">
                  <a:pos x="12" y="14"/>
                </a:cxn>
                <a:cxn ang="0">
                  <a:pos x="10" y="16"/>
                </a:cxn>
                <a:cxn ang="0">
                  <a:pos x="8" y="22"/>
                </a:cxn>
                <a:cxn ang="0">
                  <a:pos x="8" y="28"/>
                </a:cxn>
                <a:cxn ang="0">
                  <a:pos x="8" y="56"/>
                </a:cxn>
                <a:cxn ang="0">
                  <a:pos x="0" y="56"/>
                </a:cxn>
              </a:cxnLst>
              <a:rect l="0" t="0" r="r" b="b"/>
              <a:pathLst>
                <a:path w="26" h="56">
                  <a:moveTo>
                    <a:pt x="0" y="56"/>
                  </a:moveTo>
                  <a:lnTo>
                    <a:pt x="0" y="0"/>
                  </a:lnTo>
                  <a:lnTo>
                    <a:pt x="8" y="0"/>
                  </a:lnTo>
                  <a:lnTo>
                    <a:pt x="8" y="10"/>
                  </a:lnTo>
                  <a:lnTo>
                    <a:pt x="10" y="4"/>
                  </a:lnTo>
                  <a:lnTo>
                    <a:pt x="12" y="2"/>
                  </a:lnTo>
                  <a:lnTo>
                    <a:pt x="16" y="0"/>
                  </a:lnTo>
                  <a:lnTo>
                    <a:pt x="18" y="0"/>
                  </a:lnTo>
                  <a:lnTo>
                    <a:pt x="22" y="0"/>
                  </a:lnTo>
                  <a:lnTo>
                    <a:pt x="26" y="2"/>
                  </a:lnTo>
                  <a:lnTo>
                    <a:pt x="24" y="12"/>
                  </a:lnTo>
                  <a:lnTo>
                    <a:pt x="20" y="10"/>
                  </a:lnTo>
                  <a:lnTo>
                    <a:pt x="18" y="10"/>
                  </a:lnTo>
                  <a:lnTo>
                    <a:pt x="16" y="10"/>
                  </a:lnTo>
                  <a:lnTo>
                    <a:pt x="12" y="10"/>
                  </a:lnTo>
                  <a:lnTo>
                    <a:pt x="12" y="14"/>
                  </a:lnTo>
                  <a:lnTo>
                    <a:pt x="10"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7" name="Freeform 40"/>
            <p:cNvSpPr>
              <a:spLocks noEditPoints="1"/>
            </p:cNvSpPr>
            <p:nvPr/>
          </p:nvSpPr>
          <p:spPr bwMode="auto">
            <a:xfrm>
              <a:off x="3932" y="2756"/>
              <a:ext cx="44" cy="58"/>
            </a:xfrm>
            <a:custGeom>
              <a:avLst/>
              <a:gdLst/>
              <a:ahLst/>
              <a:cxnLst>
                <a:cxn ang="0">
                  <a:pos x="0" y="28"/>
                </a:cxn>
                <a:cxn ang="0">
                  <a:pos x="0" y="20"/>
                </a:cxn>
                <a:cxn ang="0">
                  <a:pos x="2" y="12"/>
                </a:cxn>
                <a:cxn ang="0">
                  <a:pos x="6" y="6"/>
                </a:cxn>
                <a:cxn ang="0">
                  <a:pos x="12" y="2"/>
                </a:cxn>
                <a:cxn ang="0">
                  <a:pos x="16" y="0"/>
                </a:cxn>
                <a:cxn ang="0">
                  <a:pos x="22" y="0"/>
                </a:cxn>
                <a:cxn ang="0">
                  <a:pos x="28" y="0"/>
                </a:cxn>
                <a:cxn ang="0">
                  <a:pos x="34" y="2"/>
                </a:cxn>
                <a:cxn ang="0">
                  <a:pos x="38" y="6"/>
                </a:cxn>
                <a:cxn ang="0">
                  <a:pos x="42" y="12"/>
                </a:cxn>
                <a:cxn ang="0">
                  <a:pos x="44" y="20"/>
                </a:cxn>
                <a:cxn ang="0">
                  <a:pos x="44" y="28"/>
                </a:cxn>
                <a:cxn ang="0">
                  <a:pos x="44" y="38"/>
                </a:cxn>
                <a:cxn ang="0">
                  <a:pos x="42" y="44"/>
                </a:cxn>
                <a:cxn ang="0">
                  <a:pos x="38" y="50"/>
                </a:cxn>
                <a:cxn ang="0">
                  <a:pos x="34" y="54"/>
                </a:cxn>
                <a:cxn ang="0">
                  <a:pos x="28" y="56"/>
                </a:cxn>
                <a:cxn ang="0">
                  <a:pos x="22" y="58"/>
                </a:cxn>
                <a:cxn ang="0">
                  <a:pos x="16" y="56"/>
                </a:cxn>
                <a:cxn ang="0">
                  <a:pos x="10" y="54"/>
                </a:cxn>
                <a:cxn ang="0">
                  <a:pos x="6" y="50"/>
                </a:cxn>
                <a:cxn ang="0">
                  <a:pos x="2" y="44"/>
                </a:cxn>
                <a:cxn ang="0">
                  <a:pos x="0" y="38"/>
                </a:cxn>
                <a:cxn ang="0">
                  <a:pos x="0" y="28"/>
                </a:cxn>
                <a:cxn ang="0">
                  <a:pos x="8" y="28"/>
                </a:cxn>
                <a:cxn ang="0">
                  <a:pos x="8" y="34"/>
                </a:cxn>
                <a:cxn ang="0">
                  <a:pos x="10" y="40"/>
                </a:cxn>
                <a:cxn ang="0">
                  <a:pos x="12" y="44"/>
                </a:cxn>
                <a:cxn ang="0">
                  <a:pos x="16" y="48"/>
                </a:cxn>
                <a:cxn ang="0">
                  <a:pos x="22" y="50"/>
                </a:cxn>
                <a:cxn ang="0">
                  <a:pos x="28" y="48"/>
                </a:cxn>
                <a:cxn ang="0">
                  <a:pos x="32" y="44"/>
                </a:cxn>
                <a:cxn ang="0">
                  <a:pos x="34" y="40"/>
                </a:cxn>
                <a:cxn ang="0">
                  <a:pos x="36" y="34"/>
                </a:cxn>
                <a:cxn ang="0">
                  <a:pos x="36" y="28"/>
                </a:cxn>
                <a:cxn ang="0">
                  <a:pos x="36" y="22"/>
                </a:cxn>
                <a:cxn ang="0">
                  <a:pos x="34" y="16"/>
                </a:cxn>
                <a:cxn ang="0">
                  <a:pos x="32" y="12"/>
                </a:cxn>
                <a:cxn ang="0">
                  <a:pos x="28" y="8"/>
                </a:cxn>
                <a:cxn ang="0">
                  <a:pos x="22" y="8"/>
                </a:cxn>
                <a:cxn ang="0">
                  <a:pos x="16" y="8"/>
                </a:cxn>
                <a:cxn ang="0">
                  <a:pos x="12" y="12"/>
                </a:cxn>
                <a:cxn ang="0">
                  <a:pos x="10" y="16"/>
                </a:cxn>
                <a:cxn ang="0">
                  <a:pos x="8" y="22"/>
                </a:cxn>
                <a:cxn ang="0">
                  <a:pos x="8" y="28"/>
                </a:cxn>
              </a:cxnLst>
              <a:rect l="0" t="0" r="r" b="b"/>
              <a:pathLst>
                <a:path w="44" h="58">
                  <a:moveTo>
                    <a:pt x="0" y="28"/>
                  </a:moveTo>
                  <a:lnTo>
                    <a:pt x="0" y="20"/>
                  </a:lnTo>
                  <a:lnTo>
                    <a:pt x="2" y="12"/>
                  </a:lnTo>
                  <a:lnTo>
                    <a:pt x="6" y="6"/>
                  </a:lnTo>
                  <a:lnTo>
                    <a:pt x="12" y="2"/>
                  </a:lnTo>
                  <a:lnTo>
                    <a:pt x="16" y="0"/>
                  </a:lnTo>
                  <a:lnTo>
                    <a:pt x="22" y="0"/>
                  </a:lnTo>
                  <a:lnTo>
                    <a:pt x="28" y="0"/>
                  </a:lnTo>
                  <a:lnTo>
                    <a:pt x="34" y="2"/>
                  </a:lnTo>
                  <a:lnTo>
                    <a:pt x="38" y="6"/>
                  </a:lnTo>
                  <a:lnTo>
                    <a:pt x="42" y="12"/>
                  </a:lnTo>
                  <a:lnTo>
                    <a:pt x="44" y="20"/>
                  </a:lnTo>
                  <a:lnTo>
                    <a:pt x="44" y="28"/>
                  </a:lnTo>
                  <a:lnTo>
                    <a:pt x="44" y="38"/>
                  </a:lnTo>
                  <a:lnTo>
                    <a:pt x="42" y="44"/>
                  </a:lnTo>
                  <a:lnTo>
                    <a:pt x="38" y="50"/>
                  </a:lnTo>
                  <a:lnTo>
                    <a:pt x="34" y="54"/>
                  </a:lnTo>
                  <a:lnTo>
                    <a:pt x="28" y="56"/>
                  </a:lnTo>
                  <a:lnTo>
                    <a:pt x="22" y="58"/>
                  </a:lnTo>
                  <a:lnTo>
                    <a:pt x="16" y="56"/>
                  </a:lnTo>
                  <a:lnTo>
                    <a:pt x="10" y="54"/>
                  </a:lnTo>
                  <a:lnTo>
                    <a:pt x="6" y="50"/>
                  </a:lnTo>
                  <a:lnTo>
                    <a:pt x="2" y="44"/>
                  </a:lnTo>
                  <a:lnTo>
                    <a:pt x="0" y="38"/>
                  </a:lnTo>
                  <a:lnTo>
                    <a:pt x="0" y="28"/>
                  </a:lnTo>
                  <a:close/>
                  <a:moveTo>
                    <a:pt x="8" y="28"/>
                  </a:moveTo>
                  <a:lnTo>
                    <a:pt x="8" y="34"/>
                  </a:lnTo>
                  <a:lnTo>
                    <a:pt x="10" y="40"/>
                  </a:lnTo>
                  <a:lnTo>
                    <a:pt x="12" y="44"/>
                  </a:lnTo>
                  <a:lnTo>
                    <a:pt x="16" y="48"/>
                  </a:lnTo>
                  <a:lnTo>
                    <a:pt x="22" y="50"/>
                  </a:lnTo>
                  <a:lnTo>
                    <a:pt x="28" y="48"/>
                  </a:lnTo>
                  <a:lnTo>
                    <a:pt x="32" y="44"/>
                  </a:lnTo>
                  <a:lnTo>
                    <a:pt x="34" y="40"/>
                  </a:lnTo>
                  <a:lnTo>
                    <a:pt x="36" y="34"/>
                  </a:lnTo>
                  <a:lnTo>
                    <a:pt x="36" y="28"/>
                  </a:lnTo>
                  <a:lnTo>
                    <a:pt x="36" y="22"/>
                  </a:lnTo>
                  <a:lnTo>
                    <a:pt x="34" y="16"/>
                  </a:lnTo>
                  <a:lnTo>
                    <a:pt x="32" y="12"/>
                  </a:lnTo>
                  <a:lnTo>
                    <a:pt x="28" y="8"/>
                  </a:lnTo>
                  <a:lnTo>
                    <a:pt x="22" y="8"/>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38" name="Freeform 41"/>
            <p:cNvSpPr>
              <a:spLocks/>
            </p:cNvSpPr>
            <p:nvPr/>
          </p:nvSpPr>
          <p:spPr bwMode="auto">
            <a:xfrm>
              <a:off x="399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4"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10"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4"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10"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9" name="Freeform 42"/>
            <p:cNvSpPr>
              <a:spLocks/>
            </p:cNvSpPr>
            <p:nvPr/>
          </p:nvSpPr>
          <p:spPr bwMode="auto">
            <a:xfrm>
              <a:off x="4048"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6" y="56"/>
                </a:cxn>
                <a:cxn ang="0">
                  <a:pos x="56"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6" y="56"/>
                  </a:lnTo>
                  <a:lnTo>
                    <a:pt x="56"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0" name="Freeform 43"/>
            <p:cNvSpPr>
              <a:spLocks noEditPoints="1"/>
            </p:cNvSpPr>
            <p:nvPr/>
          </p:nvSpPr>
          <p:spPr bwMode="auto">
            <a:xfrm>
              <a:off x="4128"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41" name="Freeform 44"/>
            <p:cNvSpPr>
              <a:spLocks/>
            </p:cNvSpPr>
            <p:nvPr/>
          </p:nvSpPr>
          <p:spPr bwMode="auto">
            <a:xfrm>
              <a:off x="4188"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0"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0"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2" name="Freeform 45"/>
            <p:cNvSpPr>
              <a:spLocks/>
            </p:cNvSpPr>
            <p:nvPr/>
          </p:nvSpPr>
          <p:spPr bwMode="auto">
            <a:xfrm>
              <a:off x="4240"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43" name="Freeform 46"/>
            <p:cNvSpPr>
              <a:spLocks noEditPoints="1"/>
            </p:cNvSpPr>
            <p:nvPr/>
          </p:nvSpPr>
          <p:spPr bwMode="auto">
            <a:xfrm>
              <a:off x="4270" y="2756"/>
              <a:ext cx="44" cy="58"/>
            </a:xfrm>
            <a:custGeom>
              <a:avLst/>
              <a:gdLst/>
              <a:ahLst/>
              <a:cxnLst>
                <a:cxn ang="0">
                  <a:pos x="30" y="54"/>
                </a:cxn>
                <a:cxn ang="0">
                  <a:pos x="22" y="58"/>
                </a:cxn>
                <a:cxn ang="0">
                  <a:pos x="12" y="58"/>
                </a:cxn>
                <a:cxn ang="0">
                  <a:pos x="4" y="54"/>
                </a:cxn>
                <a:cxn ang="0">
                  <a:pos x="0" y="42"/>
                </a:cxn>
                <a:cxn ang="0">
                  <a:pos x="2" y="34"/>
                </a:cxn>
                <a:cxn ang="0">
                  <a:pos x="6" y="28"/>
                </a:cxn>
                <a:cxn ang="0">
                  <a:pos x="12" y="26"/>
                </a:cxn>
                <a:cxn ang="0">
                  <a:pos x="20" y="24"/>
                </a:cxn>
                <a:cxn ang="0">
                  <a:pos x="34" y="20"/>
                </a:cxn>
                <a:cxn ang="0">
                  <a:pos x="34" y="18"/>
                </a:cxn>
                <a:cxn ang="0">
                  <a:pos x="32" y="10"/>
                </a:cxn>
                <a:cxn ang="0">
                  <a:pos x="22" y="8"/>
                </a:cxn>
                <a:cxn ang="0">
                  <a:pos x="14" y="10"/>
                </a:cxn>
                <a:cxn ang="0">
                  <a:pos x="10" y="18"/>
                </a:cxn>
                <a:cxn ang="0">
                  <a:pos x="4" y="12"/>
                </a:cxn>
                <a:cxn ang="0">
                  <a:pos x="8" y="4"/>
                </a:cxn>
                <a:cxn ang="0">
                  <a:pos x="18" y="0"/>
                </a:cxn>
                <a:cxn ang="0">
                  <a:pos x="30" y="0"/>
                </a:cxn>
                <a:cxn ang="0">
                  <a:pos x="38" y="2"/>
                </a:cxn>
                <a:cxn ang="0">
                  <a:pos x="40" y="8"/>
                </a:cxn>
                <a:cxn ang="0">
                  <a:pos x="42" y="16"/>
                </a:cxn>
                <a:cxn ang="0">
                  <a:pos x="42" y="32"/>
                </a:cxn>
                <a:cxn ang="0">
                  <a:pos x="42" y="46"/>
                </a:cxn>
                <a:cxn ang="0">
                  <a:pos x="44" y="54"/>
                </a:cxn>
                <a:cxn ang="0">
                  <a:pos x="36" y="56"/>
                </a:cxn>
                <a:cxn ang="0">
                  <a:pos x="34" y="50"/>
                </a:cxn>
                <a:cxn ang="0">
                  <a:pos x="28" y="30"/>
                </a:cxn>
                <a:cxn ang="0">
                  <a:pos x="16" y="32"/>
                </a:cxn>
                <a:cxn ang="0">
                  <a:pos x="12" y="36"/>
                </a:cxn>
                <a:cxn ang="0">
                  <a:pos x="10" y="38"/>
                </a:cxn>
                <a:cxn ang="0">
                  <a:pos x="10" y="44"/>
                </a:cxn>
                <a:cxn ang="0">
                  <a:pos x="14" y="50"/>
                </a:cxn>
                <a:cxn ang="0">
                  <a:pos x="24" y="50"/>
                </a:cxn>
                <a:cxn ang="0">
                  <a:pos x="30" y="44"/>
                </a:cxn>
                <a:cxn ang="0">
                  <a:pos x="34" y="38"/>
                </a:cxn>
                <a:cxn ang="0">
                  <a:pos x="34" y="28"/>
                </a:cxn>
              </a:cxnLst>
              <a:rect l="0" t="0" r="r" b="b"/>
              <a:pathLst>
                <a:path w="44" h="58">
                  <a:moveTo>
                    <a:pt x="34" y="50"/>
                  </a:moveTo>
                  <a:lnTo>
                    <a:pt x="30" y="54"/>
                  </a:lnTo>
                  <a:lnTo>
                    <a:pt x="26" y="56"/>
                  </a:lnTo>
                  <a:lnTo>
                    <a:pt x="22" y="58"/>
                  </a:lnTo>
                  <a:lnTo>
                    <a:pt x="18" y="58"/>
                  </a:lnTo>
                  <a:lnTo>
                    <a:pt x="12" y="58"/>
                  </a:lnTo>
                  <a:lnTo>
                    <a:pt x="8" y="56"/>
                  </a:lnTo>
                  <a:lnTo>
                    <a:pt x="4" y="54"/>
                  </a:lnTo>
                  <a:lnTo>
                    <a:pt x="2" y="48"/>
                  </a:lnTo>
                  <a:lnTo>
                    <a:pt x="0" y="42"/>
                  </a:lnTo>
                  <a:lnTo>
                    <a:pt x="0" y="38"/>
                  </a:lnTo>
                  <a:lnTo>
                    <a:pt x="2" y="34"/>
                  </a:lnTo>
                  <a:lnTo>
                    <a:pt x="4" y="32"/>
                  </a:lnTo>
                  <a:lnTo>
                    <a:pt x="6" y="28"/>
                  </a:lnTo>
                  <a:lnTo>
                    <a:pt x="10" y="26"/>
                  </a:lnTo>
                  <a:lnTo>
                    <a:pt x="12" y="26"/>
                  </a:lnTo>
                  <a:lnTo>
                    <a:pt x="16" y="24"/>
                  </a:lnTo>
                  <a:lnTo>
                    <a:pt x="20" y="24"/>
                  </a:lnTo>
                  <a:lnTo>
                    <a:pt x="28" y="22"/>
                  </a:lnTo>
                  <a:lnTo>
                    <a:pt x="34" y="20"/>
                  </a:lnTo>
                  <a:lnTo>
                    <a:pt x="34" y="20"/>
                  </a:lnTo>
                  <a:lnTo>
                    <a:pt x="34" y="18"/>
                  </a:lnTo>
                  <a:lnTo>
                    <a:pt x="34" y="14"/>
                  </a:lnTo>
                  <a:lnTo>
                    <a:pt x="32" y="10"/>
                  </a:lnTo>
                  <a:lnTo>
                    <a:pt x="28" y="8"/>
                  </a:lnTo>
                  <a:lnTo>
                    <a:pt x="22" y="8"/>
                  </a:lnTo>
                  <a:lnTo>
                    <a:pt x="18" y="8"/>
                  </a:lnTo>
                  <a:lnTo>
                    <a:pt x="14" y="10"/>
                  </a:lnTo>
                  <a:lnTo>
                    <a:pt x="12" y="12"/>
                  </a:lnTo>
                  <a:lnTo>
                    <a:pt x="10" y="18"/>
                  </a:lnTo>
                  <a:lnTo>
                    <a:pt x="2" y="16"/>
                  </a:lnTo>
                  <a:lnTo>
                    <a:pt x="4" y="12"/>
                  </a:lnTo>
                  <a:lnTo>
                    <a:pt x="6" y="6"/>
                  </a:lnTo>
                  <a:lnTo>
                    <a:pt x="8" y="4"/>
                  </a:lnTo>
                  <a:lnTo>
                    <a:pt x="12" y="2"/>
                  </a:lnTo>
                  <a:lnTo>
                    <a:pt x="18" y="0"/>
                  </a:lnTo>
                  <a:lnTo>
                    <a:pt x="24" y="0"/>
                  </a:lnTo>
                  <a:lnTo>
                    <a:pt x="30" y="0"/>
                  </a:lnTo>
                  <a:lnTo>
                    <a:pt x="34" y="2"/>
                  </a:lnTo>
                  <a:lnTo>
                    <a:pt x="38" y="2"/>
                  </a:lnTo>
                  <a:lnTo>
                    <a:pt x="40" y="6"/>
                  </a:lnTo>
                  <a:lnTo>
                    <a:pt x="40" y="8"/>
                  </a:lnTo>
                  <a:lnTo>
                    <a:pt x="42" y="12"/>
                  </a:lnTo>
                  <a:lnTo>
                    <a:pt x="42" y="16"/>
                  </a:lnTo>
                  <a:lnTo>
                    <a:pt x="42" y="20"/>
                  </a:lnTo>
                  <a:lnTo>
                    <a:pt x="42" y="32"/>
                  </a:lnTo>
                  <a:lnTo>
                    <a:pt x="42" y="40"/>
                  </a:lnTo>
                  <a:lnTo>
                    <a:pt x="42" y="46"/>
                  </a:lnTo>
                  <a:lnTo>
                    <a:pt x="42" y="50"/>
                  </a:lnTo>
                  <a:lnTo>
                    <a:pt x="44" y="54"/>
                  </a:lnTo>
                  <a:lnTo>
                    <a:pt x="44" y="56"/>
                  </a:lnTo>
                  <a:lnTo>
                    <a:pt x="36" y="56"/>
                  </a:lnTo>
                  <a:lnTo>
                    <a:pt x="36" y="54"/>
                  </a:lnTo>
                  <a:lnTo>
                    <a:pt x="34" y="50"/>
                  </a:lnTo>
                  <a:close/>
                  <a:moveTo>
                    <a:pt x="34" y="28"/>
                  </a:moveTo>
                  <a:lnTo>
                    <a:pt x="28" y="30"/>
                  </a:lnTo>
                  <a:lnTo>
                    <a:pt x="20" y="32"/>
                  </a:lnTo>
                  <a:lnTo>
                    <a:pt x="16" y="32"/>
                  </a:lnTo>
                  <a:lnTo>
                    <a:pt x="14" y="34"/>
                  </a:lnTo>
                  <a:lnTo>
                    <a:pt x="12" y="36"/>
                  </a:lnTo>
                  <a:lnTo>
                    <a:pt x="10" y="36"/>
                  </a:lnTo>
                  <a:lnTo>
                    <a:pt x="10" y="38"/>
                  </a:lnTo>
                  <a:lnTo>
                    <a:pt x="10" y="42"/>
                  </a:lnTo>
                  <a:lnTo>
                    <a:pt x="10" y="44"/>
                  </a:lnTo>
                  <a:lnTo>
                    <a:pt x="12" y="48"/>
                  </a:lnTo>
                  <a:lnTo>
                    <a:pt x="14" y="50"/>
                  </a:lnTo>
                  <a:lnTo>
                    <a:pt x="18" y="50"/>
                  </a:lnTo>
                  <a:lnTo>
                    <a:pt x="24" y="50"/>
                  </a:lnTo>
                  <a:lnTo>
                    <a:pt x="28" y="48"/>
                  </a:lnTo>
                  <a:lnTo>
                    <a:pt x="30" y="44"/>
                  </a:lnTo>
                  <a:lnTo>
                    <a:pt x="32" y="42"/>
                  </a:lnTo>
                  <a:lnTo>
                    <a:pt x="34"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4" name="Rectangle 47"/>
            <p:cNvSpPr>
              <a:spLocks noChangeArrowheads="1"/>
            </p:cNvSpPr>
            <p:nvPr/>
          </p:nvSpPr>
          <p:spPr bwMode="auto">
            <a:xfrm>
              <a:off x="4330" y="2736"/>
              <a:ext cx="8" cy="76"/>
            </a:xfrm>
            <a:prstGeom prst="rect">
              <a:avLst/>
            </a:prstGeom>
            <a:solidFill>
              <a:srgbClr val="FFFFFF"/>
            </a:solidFill>
            <a:ln w="0">
              <a:noFill/>
              <a:miter lim="800000"/>
              <a:headEnd/>
              <a:tailEnd/>
            </a:ln>
          </p:spPr>
          <p:txBody>
            <a:bodyPr/>
            <a:lstStyle/>
            <a:p>
              <a:endParaRPr lang="en-US"/>
            </a:p>
          </p:txBody>
        </p:sp>
        <p:sp>
          <p:nvSpPr>
            <p:cNvPr id="45" name="Freeform 48"/>
            <p:cNvSpPr>
              <a:spLocks noEditPoints="1"/>
            </p:cNvSpPr>
            <p:nvPr/>
          </p:nvSpPr>
          <p:spPr bwMode="auto">
            <a:xfrm>
              <a:off x="4374" y="2734"/>
              <a:ext cx="66" cy="84"/>
            </a:xfrm>
            <a:custGeom>
              <a:avLst/>
              <a:gdLst/>
              <a:ahLst/>
              <a:cxnLst>
                <a:cxn ang="0">
                  <a:pos x="54" y="70"/>
                </a:cxn>
                <a:cxn ang="0">
                  <a:pos x="60" y="74"/>
                </a:cxn>
                <a:cxn ang="0">
                  <a:pos x="66" y="78"/>
                </a:cxn>
                <a:cxn ang="0">
                  <a:pos x="62" y="84"/>
                </a:cxn>
                <a:cxn ang="0">
                  <a:pos x="56" y="80"/>
                </a:cxn>
                <a:cxn ang="0">
                  <a:pos x="48" y="74"/>
                </a:cxn>
                <a:cxn ang="0">
                  <a:pos x="40" y="78"/>
                </a:cxn>
                <a:cxn ang="0">
                  <a:pos x="32" y="80"/>
                </a:cxn>
                <a:cxn ang="0">
                  <a:pos x="24" y="78"/>
                </a:cxn>
                <a:cxn ang="0">
                  <a:pos x="16" y="74"/>
                </a:cxn>
                <a:cxn ang="0">
                  <a:pos x="10" y="68"/>
                </a:cxn>
                <a:cxn ang="0">
                  <a:pos x="4" y="60"/>
                </a:cxn>
                <a:cxn ang="0">
                  <a:pos x="2" y="50"/>
                </a:cxn>
                <a:cxn ang="0">
                  <a:pos x="0" y="40"/>
                </a:cxn>
                <a:cxn ang="0">
                  <a:pos x="2" y="30"/>
                </a:cxn>
                <a:cxn ang="0">
                  <a:pos x="4" y="20"/>
                </a:cxn>
                <a:cxn ang="0">
                  <a:pos x="10" y="10"/>
                </a:cxn>
                <a:cxn ang="0">
                  <a:pos x="16" y="4"/>
                </a:cxn>
                <a:cxn ang="0">
                  <a:pos x="24" y="2"/>
                </a:cxn>
                <a:cxn ang="0">
                  <a:pos x="32" y="0"/>
                </a:cxn>
                <a:cxn ang="0">
                  <a:pos x="40" y="2"/>
                </a:cxn>
                <a:cxn ang="0">
                  <a:pos x="48" y="6"/>
                </a:cxn>
                <a:cxn ang="0">
                  <a:pos x="56" y="12"/>
                </a:cxn>
                <a:cxn ang="0">
                  <a:pos x="60" y="20"/>
                </a:cxn>
                <a:cxn ang="0">
                  <a:pos x="62" y="28"/>
                </a:cxn>
                <a:cxn ang="0">
                  <a:pos x="64" y="40"/>
                </a:cxn>
                <a:cxn ang="0">
                  <a:pos x="64" y="48"/>
                </a:cxn>
                <a:cxn ang="0">
                  <a:pos x="62" y="56"/>
                </a:cxn>
                <a:cxn ang="0">
                  <a:pos x="58" y="64"/>
                </a:cxn>
                <a:cxn ang="0">
                  <a:pos x="54" y="70"/>
                </a:cxn>
                <a:cxn ang="0">
                  <a:pos x="34" y="58"/>
                </a:cxn>
                <a:cxn ang="0">
                  <a:pos x="42" y="60"/>
                </a:cxn>
                <a:cxn ang="0">
                  <a:pos x="46" y="64"/>
                </a:cxn>
                <a:cxn ang="0">
                  <a:pos x="52" y="58"/>
                </a:cxn>
                <a:cxn ang="0">
                  <a:pos x="54" y="50"/>
                </a:cxn>
                <a:cxn ang="0">
                  <a:pos x="54" y="40"/>
                </a:cxn>
                <a:cxn ang="0">
                  <a:pos x="54" y="32"/>
                </a:cxn>
                <a:cxn ang="0">
                  <a:pos x="52" y="24"/>
                </a:cxn>
                <a:cxn ang="0">
                  <a:pos x="48" y="18"/>
                </a:cxn>
                <a:cxn ang="0">
                  <a:pos x="44" y="12"/>
                </a:cxn>
                <a:cxn ang="0">
                  <a:pos x="38" y="10"/>
                </a:cxn>
                <a:cxn ang="0">
                  <a:pos x="32" y="8"/>
                </a:cxn>
                <a:cxn ang="0">
                  <a:pos x="26" y="10"/>
                </a:cxn>
                <a:cxn ang="0">
                  <a:pos x="20" y="12"/>
                </a:cxn>
                <a:cxn ang="0">
                  <a:pos x="16" y="16"/>
                </a:cxn>
                <a:cxn ang="0">
                  <a:pos x="12" y="22"/>
                </a:cxn>
                <a:cxn ang="0">
                  <a:pos x="10" y="30"/>
                </a:cxn>
                <a:cxn ang="0">
                  <a:pos x="10" y="40"/>
                </a:cxn>
                <a:cxn ang="0">
                  <a:pos x="10" y="50"/>
                </a:cxn>
                <a:cxn ang="0">
                  <a:pos x="12" y="56"/>
                </a:cxn>
                <a:cxn ang="0">
                  <a:pos x="16" y="62"/>
                </a:cxn>
                <a:cxn ang="0">
                  <a:pos x="20" y="68"/>
                </a:cxn>
                <a:cxn ang="0">
                  <a:pos x="26" y="70"/>
                </a:cxn>
                <a:cxn ang="0">
                  <a:pos x="32" y="70"/>
                </a:cxn>
                <a:cxn ang="0">
                  <a:pos x="36" y="70"/>
                </a:cxn>
                <a:cxn ang="0">
                  <a:pos x="40" y="68"/>
                </a:cxn>
                <a:cxn ang="0">
                  <a:pos x="36" y="66"/>
                </a:cxn>
                <a:cxn ang="0">
                  <a:pos x="32" y="64"/>
                </a:cxn>
                <a:cxn ang="0">
                  <a:pos x="34" y="58"/>
                </a:cxn>
              </a:cxnLst>
              <a:rect l="0" t="0" r="r" b="b"/>
              <a:pathLst>
                <a:path w="66" h="84">
                  <a:moveTo>
                    <a:pt x="54" y="70"/>
                  </a:moveTo>
                  <a:lnTo>
                    <a:pt x="60" y="74"/>
                  </a:lnTo>
                  <a:lnTo>
                    <a:pt x="66" y="78"/>
                  </a:lnTo>
                  <a:lnTo>
                    <a:pt x="62" y="84"/>
                  </a:lnTo>
                  <a:lnTo>
                    <a:pt x="56" y="80"/>
                  </a:lnTo>
                  <a:lnTo>
                    <a:pt x="48" y="74"/>
                  </a:lnTo>
                  <a:lnTo>
                    <a:pt x="40" y="78"/>
                  </a:lnTo>
                  <a:lnTo>
                    <a:pt x="32" y="80"/>
                  </a:lnTo>
                  <a:lnTo>
                    <a:pt x="24" y="78"/>
                  </a:lnTo>
                  <a:lnTo>
                    <a:pt x="16" y="74"/>
                  </a:lnTo>
                  <a:lnTo>
                    <a:pt x="10" y="68"/>
                  </a:lnTo>
                  <a:lnTo>
                    <a:pt x="4" y="60"/>
                  </a:lnTo>
                  <a:lnTo>
                    <a:pt x="2" y="50"/>
                  </a:lnTo>
                  <a:lnTo>
                    <a:pt x="0" y="40"/>
                  </a:lnTo>
                  <a:lnTo>
                    <a:pt x="2" y="30"/>
                  </a:lnTo>
                  <a:lnTo>
                    <a:pt x="4" y="20"/>
                  </a:lnTo>
                  <a:lnTo>
                    <a:pt x="10" y="10"/>
                  </a:lnTo>
                  <a:lnTo>
                    <a:pt x="16" y="4"/>
                  </a:lnTo>
                  <a:lnTo>
                    <a:pt x="24" y="2"/>
                  </a:lnTo>
                  <a:lnTo>
                    <a:pt x="32" y="0"/>
                  </a:lnTo>
                  <a:lnTo>
                    <a:pt x="40" y="2"/>
                  </a:lnTo>
                  <a:lnTo>
                    <a:pt x="48" y="6"/>
                  </a:lnTo>
                  <a:lnTo>
                    <a:pt x="56" y="12"/>
                  </a:lnTo>
                  <a:lnTo>
                    <a:pt x="60" y="20"/>
                  </a:lnTo>
                  <a:lnTo>
                    <a:pt x="62" y="28"/>
                  </a:lnTo>
                  <a:lnTo>
                    <a:pt x="64" y="40"/>
                  </a:lnTo>
                  <a:lnTo>
                    <a:pt x="64" y="48"/>
                  </a:lnTo>
                  <a:lnTo>
                    <a:pt x="62" y="56"/>
                  </a:lnTo>
                  <a:lnTo>
                    <a:pt x="58" y="64"/>
                  </a:lnTo>
                  <a:lnTo>
                    <a:pt x="54" y="70"/>
                  </a:lnTo>
                  <a:close/>
                  <a:moveTo>
                    <a:pt x="34" y="58"/>
                  </a:moveTo>
                  <a:lnTo>
                    <a:pt x="42" y="60"/>
                  </a:lnTo>
                  <a:lnTo>
                    <a:pt x="46" y="64"/>
                  </a:lnTo>
                  <a:lnTo>
                    <a:pt x="52" y="58"/>
                  </a:lnTo>
                  <a:lnTo>
                    <a:pt x="54" y="50"/>
                  </a:lnTo>
                  <a:lnTo>
                    <a:pt x="54" y="40"/>
                  </a:lnTo>
                  <a:lnTo>
                    <a:pt x="54" y="32"/>
                  </a:lnTo>
                  <a:lnTo>
                    <a:pt x="52" y="24"/>
                  </a:lnTo>
                  <a:lnTo>
                    <a:pt x="48" y="18"/>
                  </a:lnTo>
                  <a:lnTo>
                    <a:pt x="44" y="12"/>
                  </a:lnTo>
                  <a:lnTo>
                    <a:pt x="38" y="10"/>
                  </a:lnTo>
                  <a:lnTo>
                    <a:pt x="32" y="8"/>
                  </a:lnTo>
                  <a:lnTo>
                    <a:pt x="26" y="10"/>
                  </a:lnTo>
                  <a:lnTo>
                    <a:pt x="20" y="12"/>
                  </a:lnTo>
                  <a:lnTo>
                    <a:pt x="16" y="16"/>
                  </a:lnTo>
                  <a:lnTo>
                    <a:pt x="12" y="22"/>
                  </a:lnTo>
                  <a:lnTo>
                    <a:pt x="10" y="30"/>
                  </a:lnTo>
                  <a:lnTo>
                    <a:pt x="10" y="40"/>
                  </a:lnTo>
                  <a:lnTo>
                    <a:pt x="10" y="50"/>
                  </a:lnTo>
                  <a:lnTo>
                    <a:pt x="12" y="56"/>
                  </a:lnTo>
                  <a:lnTo>
                    <a:pt x="16" y="62"/>
                  </a:lnTo>
                  <a:lnTo>
                    <a:pt x="20" y="68"/>
                  </a:lnTo>
                  <a:lnTo>
                    <a:pt x="26" y="70"/>
                  </a:lnTo>
                  <a:lnTo>
                    <a:pt x="32" y="70"/>
                  </a:lnTo>
                  <a:lnTo>
                    <a:pt x="36" y="70"/>
                  </a:lnTo>
                  <a:lnTo>
                    <a:pt x="40" y="68"/>
                  </a:lnTo>
                  <a:lnTo>
                    <a:pt x="36" y="66"/>
                  </a:lnTo>
                  <a:lnTo>
                    <a:pt x="32" y="64"/>
                  </a:lnTo>
                  <a:lnTo>
                    <a:pt x="34" y="58"/>
                  </a:lnTo>
                  <a:close/>
                </a:path>
              </a:pathLst>
            </a:custGeom>
            <a:solidFill>
              <a:srgbClr val="FFFFFF"/>
            </a:solidFill>
            <a:ln w="0">
              <a:noFill/>
              <a:prstDash val="solid"/>
              <a:round/>
              <a:headEnd/>
              <a:tailEnd/>
            </a:ln>
          </p:spPr>
          <p:txBody>
            <a:bodyPr/>
            <a:lstStyle/>
            <a:p>
              <a:endParaRPr lang="en-US"/>
            </a:p>
          </p:txBody>
        </p:sp>
        <p:sp>
          <p:nvSpPr>
            <p:cNvPr id="46" name="Freeform 49"/>
            <p:cNvSpPr>
              <a:spLocks/>
            </p:cNvSpPr>
            <p:nvPr/>
          </p:nvSpPr>
          <p:spPr bwMode="auto">
            <a:xfrm>
              <a:off x="4454" y="2756"/>
              <a:ext cx="38" cy="58"/>
            </a:xfrm>
            <a:custGeom>
              <a:avLst/>
              <a:gdLst/>
              <a:ahLst/>
              <a:cxnLst>
                <a:cxn ang="0">
                  <a:pos x="32" y="56"/>
                </a:cxn>
                <a:cxn ang="0">
                  <a:pos x="32" y="48"/>
                </a:cxn>
                <a:cxn ang="0">
                  <a:pos x="26" y="54"/>
                </a:cxn>
                <a:cxn ang="0">
                  <a:pos x="22" y="56"/>
                </a:cxn>
                <a:cxn ang="0">
                  <a:pos x="16" y="58"/>
                </a:cxn>
                <a:cxn ang="0">
                  <a:pos x="12" y="58"/>
                </a:cxn>
                <a:cxn ang="0">
                  <a:pos x="8" y="56"/>
                </a:cxn>
                <a:cxn ang="0">
                  <a:pos x="4" y="54"/>
                </a:cxn>
                <a:cxn ang="0">
                  <a:pos x="2" y="50"/>
                </a:cxn>
                <a:cxn ang="0">
                  <a:pos x="0" y="48"/>
                </a:cxn>
                <a:cxn ang="0">
                  <a:pos x="0" y="44"/>
                </a:cxn>
                <a:cxn ang="0">
                  <a:pos x="0" y="40"/>
                </a:cxn>
                <a:cxn ang="0">
                  <a:pos x="0" y="36"/>
                </a:cxn>
                <a:cxn ang="0">
                  <a:pos x="0" y="0"/>
                </a:cxn>
                <a:cxn ang="0">
                  <a:pos x="8" y="0"/>
                </a:cxn>
                <a:cxn ang="0">
                  <a:pos x="8" y="32"/>
                </a:cxn>
                <a:cxn ang="0">
                  <a:pos x="8" y="38"/>
                </a:cxn>
                <a:cxn ang="0">
                  <a:pos x="8" y="42"/>
                </a:cxn>
                <a:cxn ang="0">
                  <a:pos x="10" y="44"/>
                </a:cxn>
                <a:cxn ang="0">
                  <a:pos x="12" y="48"/>
                </a:cxn>
                <a:cxn ang="0">
                  <a:pos x="14" y="48"/>
                </a:cxn>
                <a:cxn ang="0">
                  <a:pos x="18" y="50"/>
                </a:cxn>
                <a:cxn ang="0">
                  <a:pos x="22" y="48"/>
                </a:cxn>
                <a:cxn ang="0">
                  <a:pos x="24" y="48"/>
                </a:cxn>
                <a:cxn ang="0">
                  <a:pos x="28" y="44"/>
                </a:cxn>
                <a:cxn ang="0">
                  <a:pos x="28" y="42"/>
                </a:cxn>
                <a:cxn ang="0">
                  <a:pos x="30" y="36"/>
                </a:cxn>
                <a:cxn ang="0">
                  <a:pos x="30" y="30"/>
                </a:cxn>
                <a:cxn ang="0">
                  <a:pos x="30" y="0"/>
                </a:cxn>
                <a:cxn ang="0">
                  <a:pos x="38" y="0"/>
                </a:cxn>
                <a:cxn ang="0">
                  <a:pos x="38" y="56"/>
                </a:cxn>
                <a:cxn ang="0">
                  <a:pos x="32" y="56"/>
                </a:cxn>
              </a:cxnLst>
              <a:rect l="0" t="0" r="r" b="b"/>
              <a:pathLst>
                <a:path w="38" h="58">
                  <a:moveTo>
                    <a:pt x="32" y="56"/>
                  </a:moveTo>
                  <a:lnTo>
                    <a:pt x="32" y="48"/>
                  </a:lnTo>
                  <a:lnTo>
                    <a:pt x="26" y="54"/>
                  </a:lnTo>
                  <a:lnTo>
                    <a:pt x="22" y="56"/>
                  </a:lnTo>
                  <a:lnTo>
                    <a:pt x="16" y="58"/>
                  </a:lnTo>
                  <a:lnTo>
                    <a:pt x="12" y="58"/>
                  </a:lnTo>
                  <a:lnTo>
                    <a:pt x="8" y="56"/>
                  </a:lnTo>
                  <a:lnTo>
                    <a:pt x="4" y="54"/>
                  </a:lnTo>
                  <a:lnTo>
                    <a:pt x="2" y="50"/>
                  </a:lnTo>
                  <a:lnTo>
                    <a:pt x="0" y="48"/>
                  </a:lnTo>
                  <a:lnTo>
                    <a:pt x="0" y="44"/>
                  </a:lnTo>
                  <a:lnTo>
                    <a:pt x="0" y="40"/>
                  </a:lnTo>
                  <a:lnTo>
                    <a:pt x="0" y="36"/>
                  </a:lnTo>
                  <a:lnTo>
                    <a:pt x="0" y="0"/>
                  </a:lnTo>
                  <a:lnTo>
                    <a:pt x="8" y="0"/>
                  </a:lnTo>
                  <a:lnTo>
                    <a:pt x="8" y="32"/>
                  </a:lnTo>
                  <a:lnTo>
                    <a:pt x="8" y="38"/>
                  </a:lnTo>
                  <a:lnTo>
                    <a:pt x="8" y="42"/>
                  </a:lnTo>
                  <a:lnTo>
                    <a:pt x="10" y="44"/>
                  </a:lnTo>
                  <a:lnTo>
                    <a:pt x="12" y="48"/>
                  </a:lnTo>
                  <a:lnTo>
                    <a:pt x="14" y="48"/>
                  </a:lnTo>
                  <a:lnTo>
                    <a:pt x="18" y="50"/>
                  </a:lnTo>
                  <a:lnTo>
                    <a:pt x="22" y="48"/>
                  </a:lnTo>
                  <a:lnTo>
                    <a:pt x="24" y="48"/>
                  </a:lnTo>
                  <a:lnTo>
                    <a:pt x="28" y="44"/>
                  </a:lnTo>
                  <a:lnTo>
                    <a:pt x="28" y="42"/>
                  </a:lnTo>
                  <a:lnTo>
                    <a:pt x="30" y="36"/>
                  </a:lnTo>
                  <a:lnTo>
                    <a:pt x="30" y="30"/>
                  </a:lnTo>
                  <a:lnTo>
                    <a:pt x="30" y="0"/>
                  </a:lnTo>
                  <a:lnTo>
                    <a:pt x="38" y="0"/>
                  </a:lnTo>
                  <a:lnTo>
                    <a:pt x="38" y="56"/>
                  </a:lnTo>
                  <a:lnTo>
                    <a:pt x="32" y="56"/>
                  </a:lnTo>
                  <a:close/>
                </a:path>
              </a:pathLst>
            </a:custGeom>
            <a:solidFill>
              <a:srgbClr val="FFFFFF"/>
            </a:solidFill>
            <a:ln w="0">
              <a:noFill/>
              <a:prstDash val="solid"/>
              <a:round/>
              <a:headEnd/>
              <a:tailEnd/>
            </a:ln>
          </p:spPr>
          <p:txBody>
            <a:bodyPr/>
            <a:lstStyle/>
            <a:p>
              <a:endParaRPr lang="en-US"/>
            </a:p>
          </p:txBody>
        </p:sp>
        <p:sp>
          <p:nvSpPr>
            <p:cNvPr id="47" name="Freeform 50"/>
            <p:cNvSpPr>
              <a:spLocks noEditPoints="1"/>
            </p:cNvSpPr>
            <p:nvPr/>
          </p:nvSpPr>
          <p:spPr bwMode="auto">
            <a:xfrm>
              <a:off x="4508"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8" name="Rectangle 51"/>
            <p:cNvSpPr>
              <a:spLocks noChangeArrowheads="1"/>
            </p:cNvSpPr>
            <p:nvPr/>
          </p:nvSpPr>
          <p:spPr bwMode="auto">
            <a:xfrm>
              <a:off x="4566" y="2736"/>
              <a:ext cx="10" cy="76"/>
            </a:xfrm>
            <a:prstGeom prst="rect">
              <a:avLst/>
            </a:prstGeom>
            <a:solidFill>
              <a:srgbClr val="FFFFFF"/>
            </a:solidFill>
            <a:ln w="0">
              <a:noFill/>
              <a:miter lim="800000"/>
              <a:headEnd/>
              <a:tailEnd/>
            </a:ln>
          </p:spPr>
          <p:txBody>
            <a:bodyPr/>
            <a:lstStyle/>
            <a:p>
              <a:endParaRPr lang="en-US"/>
            </a:p>
          </p:txBody>
        </p:sp>
        <p:sp>
          <p:nvSpPr>
            <p:cNvPr id="49" name="Freeform 52"/>
            <p:cNvSpPr>
              <a:spLocks noEditPoints="1"/>
            </p:cNvSpPr>
            <p:nvPr/>
          </p:nvSpPr>
          <p:spPr bwMode="auto">
            <a:xfrm>
              <a:off x="4592" y="2736"/>
              <a:ext cx="10" cy="76"/>
            </a:xfrm>
            <a:custGeom>
              <a:avLst/>
              <a:gdLst/>
              <a:ahLst/>
              <a:cxnLst>
                <a:cxn ang="0">
                  <a:pos x="0" y="10"/>
                </a:cxn>
                <a:cxn ang="0">
                  <a:pos x="0" y="0"/>
                </a:cxn>
                <a:cxn ang="0">
                  <a:pos x="10" y="0"/>
                </a:cxn>
                <a:cxn ang="0">
                  <a:pos x="10" y="10"/>
                </a:cxn>
                <a:cxn ang="0">
                  <a:pos x="0" y="10"/>
                </a:cxn>
                <a:cxn ang="0">
                  <a:pos x="0" y="76"/>
                </a:cxn>
                <a:cxn ang="0">
                  <a:pos x="0" y="20"/>
                </a:cxn>
                <a:cxn ang="0">
                  <a:pos x="10" y="20"/>
                </a:cxn>
                <a:cxn ang="0">
                  <a:pos x="10" y="76"/>
                </a:cxn>
                <a:cxn ang="0">
                  <a:pos x="0" y="76"/>
                </a:cxn>
              </a:cxnLst>
              <a:rect l="0" t="0" r="r" b="b"/>
              <a:pathLst>
                <a:path w="10" h="76">
                  <a:moveTo>
                    <a:pt x="0" y="10"/>
                  </a:moveTo>
                  <a:lnTo>
                    <a:pt x="0" y="0"/>
                  </a:lnTo>
                  <a:lnTo>
                    <a:pt x="10" y="0"/>
                  </a:lnTo>
                  <a:lnTo>
                    <a:pt x="10" y="10"/>
                  </a:lnTo>
                  <a:lnTo>
                    <a:pt x="0" y="10"/>
                  </a:lnTo>
                  <a:close/>
                  <a:moveTo>
                    <a:pt x="0" y="76"/>
                  </a:moveTo>
                  <a:lnTo>
                    <a:pt x="0" y="20"/>
                  </a:lnTo>
                  <a:lnTo>
                    <a:pt x="10" y="20"/>
                  </a:lnTo>
                  <a:lnTo>
                    <a:pt x="10" y="76"/>
                  </a:lnTo>
                  <a:lnTo>
                    <a:pt x="0" y="76"/>
                  </a:lnTo>
                  <a:close/>
                </a:path>
              </a:pathLst>
            </a:custGeom>
            <a:solidFill>
              <a:srgbClr val="FFFFFF"/>
            </a:solidFill>
            <a:ln w="0">
              <a:noFill/>
              <a:prstDash val="solid"/>
              <a:round/>
              <a:headEnd/>
              <a:tailEnd/>
            </a:ln>
          </p:spPr>
          <p:txBody>
            <a:bodyPr/>
            <a:lstStyle/>
            <a:p>
              <a:endParaRPr lang="en-US"/>
            </a:p>
          </p:txBody>
        </p:sp>
        <p:sp>
          <p:nvSpPr>
            <p:cNvPr id="50" name="Freeform 53"/>
            <p:cNvSpPr>
              <a:spLocks/>
            </p:cNvSpPr>
            <p:nvPr/>
          </p:nvSpPr>
          <p:spPr bwMode="auto">
            <a:xfrm>
              <a:off x="4614" y="2738"/>
              <a:ext cx="24" cy="76"/>
            </a:xfrm>
            <a:custGeom>
              <a:avLst/>
              <a:gdLst/>
              <a:ahLst/>
              <a:cxnLst>
                <a:cxn ang="0">
                  <a:pos x="22" y="66"/>
                </a:cxn>
                <a:cxn ang="0">
                  <a:pos x="24" y="74"/>
                </a:cxn>
                <a:cxn ang="0">
                  <a:pos x="20" y="74"/>
                </a:cxn>
                <a:cxn ang="0">
                  <a:pos x="18" y="76"/>
                </a:cxn>
                <a:cxn ang="0">
                  <a:pos x="14" y="74"/>
                </a:cxn>
                <a:cxn ang="0">
                  <a:pos x="10"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6" y="64"/>
                </a:cxn>
                <a:cxn ang="0">
                  <a:pos x="16" y="66"/>
                </a:cxn>
                <a:cxn ang="0">
                  <a:pos x="18" y="66"/>
                </a:cxn>
                <a:cxn ang="0">
                  <a:pos x="18" y="66"/>
                </a:cxn>
                <a:cxn ang="0">
                  <a:pos x="20" y="66"/>
                </a:cxn>
                <a:cxn ang="0">
                  <a:pos x="22" y="66"/>
                </a:cxn>
              </a:cxnLst>
              <a:rect l="0" t="0" r="r" b="b"/>
              <a:pathLst>
                <a:path w="24" h="76">
                  <a:moveTo>
                    <a:pt x="22" y="66"/>
                  </a:moveTo>
                  <a:lnTo>
                    <a:pt x="24" y="74"/>
                  </a:lnTo>
                  <a:lnTo>
                    <a:pt x="20" y="74"/>
                  </a:lnTo>
                  <a:lnTo>
                    <a:pt x="18" y="76"/>
                  </a:lnTo>
                  <a:lnTo>
                    <a:pt x="14" y="74"/>
                  </a:lnTo>
                  <a:lnTo>
                    <a:pt x="10"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6" y="64"/>
                  </a:lnTo>
                  <a:lnTo>
                    <a:pt x="16" y="66"/>
                  </a:lnTo>
                  <a:lnTo>
                    <a:pt x="18"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51" name="Freeform 54"/>
            <p:cNvSpPr>
              <a:spLocks/>
            </p:cNvSpPr>
            <p:nvPr/>
          </p:nvSpPr>
          <p:spPr bwMode="auto">
            <a:xfrm>
              <a:off x="4644" y="2756"/>
              <a:ext cx="44" cy="78"/>
            </a:xfrm>
            <a:custGeom>
              <a:avLst/>
              <a:gdLst/>
              <a:ahLst/>
              <a:cxnLst>
                <a:cxn ang="0">
                  <a:pos x="6" y="78"/>
                </a:cxn>
                <a:cxn ang="0">
                  <a:pos x="4" y="68"/>
                </a:cxn>
                <a:cxn ang="0">
                  <a:pos x="6" y="70"/>
                </a:cxn>
                <a:cxn ang="0">
                  <a:pos x="8" y="70"/>
                </a:cxn>
                <a:cxn ang="0">
                  <a:pos x="12" y="70"/>
                </a:cxn>
                <a:cxn ang="0">
                  <a:pos x="14" y="68"/>
                </a:cxn>
                <a:cxn ang="0">
                  <a:pos x="14" y="68"/>
                </a:cxn>
                <a:cxn ang="0">
                  <a:pos x="16" y="66"/>
                </a:cxn>
                <a:cxn ang="0">
                  <a:pos x="16" y="64"/>
                </a:cxn>
                <a:cxn ang="0">
                  <a:pos x="18" y="58"/>
                </a:cxn>
                <a:cxn ang="0">
                  <a:pos x="18" y="58"/>
                </a:cxn>
                <a:cxn ang="0">
                  <a:pos x="20" y="56"/>
                </a:cxn>
                <a:cxn ang="0">
                  <a:pos x="0" y="0"/>
                </a:cxn>
                <a:cxn ang="0">
                  <a:pos x="10" y="0"/>
                </a:cxn>
                <a:cxn ang="0">
                  <a:pos x="20" y="32"/>
                </a:cxn>
                <a:cxn ang="0">
                  <a:pos x="22" y="40"/>
                </a:cxn>
                <a:cxn ang="0">
                  <a:pos x="24" y="46"/>
                </a:cxn>
                <a:cxn ang="0">
                  <a:pos x="24" y="40"/>
                </a:cxn>
                <a:cxn ang="0">
                  <a:pos x="26" y="34"/>
                </a:cxn>
                <a:cxn ang="0">
                  <a:pos x="36" y="0"/>
                </a:cxn>
                <a:cxn ang="0">
                  <a:pos x="44" y="0"/>
                </a:cxn>
                <a:cxn ang="0">
                  <a:pos x="26" y="58"/>
                </a:cxn>
                <a:cxn ang="0">
                  <a:pos x="24" y="64"/>
                </a:cxn>
                <a:cxn ang="0">
                  <a:pos x="22" y="70"/>
                </a:cxn>
                <a:cxn ang="0">
                  <a:pos x="20" y="74"/>
                </a:cxn>
                <a:cxn ang="0">
                  <a:pos x="18" y="76"/>
                </a:cxn>
                <a:cxn ang="0">
                  <a:pos x="14" y="78"/>
                </a:cxn>
                <a:cxn ang="0">
                  <a:pos x="10" y="78"/>
                </a:cxn>
                <a:cxn ang="0">
                  <a:pos x="8" y="78"/>
                </a:cxn>
                <a:cxn ang="0">
                  <a:pos x="6" y="78"/>
                </a:cxn>
              </a:cxnLst>
              <a:rect l="0" t="0" r="r" b="b"/>
              <a:pathLst>
                <a:path w="44" h="78">
                  <a:moveTo>
                    <a:pt x="6" y="78"/>
                  </a:moveTo>
                  <a:lnTo>
                    <a:pt x="4" y="68"/>
                  </a:lnTo>
                  <a:lnTo>
                    <a:pt x="6" y="70"/>
                  </a:lnTo>
                  <a:lnTo>
                    <a:pt x="8" y="70"/>
                  </a:lnTo>
                  <a:lnTo>
                    <a:pt x="12" y="70"/>
                  </a:lnTo>
                  <a:lnTo>
                    <a:pt x="14" y="68"/>
                  </a:lnTo>
                  <a:lnTo>
                    <a:pt x="14" y="68"/>
                  </a:lnTo>
                  <a:lnTo>
                    <a:pt x="16" y="66"/>
                  </a:lnTo>
                  <a:lnTo>
                    <a:pt x="16" y="64"/>
                  </a:lnTo>
                  <a:lnTo>
                    <a:pt x="18" y="58"/>
                  </a:lnTo>
                  <a:lnTo>
                    <a:pt x="18" y="58"/>
                  </a:lnTo>
                  <a:lnTo>
                    <a:pt x="20" y="56"/>
                  </a:lnTo>
                  <a:lnTo>
                    <a:pt x="0" y="0"/>
                  </a:lnTo>
                  <a:lnTo>
                    <a:pt x="10" y="0"/>
                  </a:lnTo>
                  <a:lnTo>
                    <a:pt x="20" y="32"/>
                  </a:lnTo>
                  <a:lnTo>
                    <a:pt x="22" y="40"/>
                  </a:lnTo>
                  <a:lnTo>
                    <a:pt x="24" y="46"/>
                  </a:lnTo>
                  <a:lnTo>
                    <a:pt x="24" y="40"/>
                  </a:lnTo>
                  <a:lnTo>
                    <a:pt x="26" y="34"/>
                  </a:lnTo>
                  <a:lnTo>
                    <a:pt x="36" y="0"/>
                  </a:lnTo>
                  <a:lnTo>
                    <a:pt x="44" y="0"/>
                  </a:lnTo>
                  <a:lnTo>
                    <a:pt x="26" y="58"/>
                  </a:lnTo>
                  <a:lnTo>
                    <a:pt x="24" y="64"/>
                  </a:lnTo>
                  <a:lnTo>
                    <a:pt x="22" y="70"/>
                  </a:lnTo>
                  <a:lnTo>
                    <a:pt x="20" y="74"/>
                  </a:lnTo>
                  <a:lnTo>
                    <a:pt x="18" y="76"/>
                  </a:lnTo>
                  <a:lnTo>
                    <a:pt x="14" y="78"/>
                  </a:lnTo>
                  <a:lnTo>
                    <a:pt x="10" y="78"/>
                  </a:lnTo>
                  <a:lnTo>
                    <a:pt x="8" y="78"/>
                  </a:lnTo>
                  <a:lnTo>
                    <a:pt x="6" y="78"/>
                  </a:lnTo>
                  <a:close/>
                </a:path>
              </a:pathLst>
            </a:custGeom>
            <a:solidFill>
              <a:srgbClr val="FFFFFF"/>
            </a:solidFill>
            <a:ln w="0">
              <a:noFill/>
              <a:prstDash val="solid"/>
              <a:round/>
              <a:headEnd/>
              <a:tailEnd/>
            </a:ln>
          </p:spPr>
          <p:txBody>
            <a:bodyPr/>
            <a:lstStyle/>
            <a:p>
              <a:endParaRPr lang="en-US"/>
            </a:p>
          </p:txBody>
        </p:sp>
      </p:gr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Rectangle 4"/>
          <p:cNvSpPr>
            <a:spLocks noGrp="1" noChangeArrowheads="1"/>
          </p:cNvSpPr>
          <p:nvPr>
            <p:ph type="ctrTitle"/>
          </p:nvPr>
        </p:nvSpPr>
        <p:spPr>
          <a:xfrm>
            <a:off x="685800" y="381000"/>
            <a:ext cx="7772400" cy="2879725"/>
          </a:xfrm>
        </p:spPr>
        <p:txBody>
          <a:bodyPr/>
          <a:lstStyle/>
          <a:p>
            <a:r>
              <a:rPr lang="en-US" sz="4800"/>
              <a:t>General Requirements of the Industrial Stormwater General Permit</a:t>
            </a:r>
          </a:p>
        </p:txBody>
      </p:sp>
      <p:pic>
        <p:nvPicPr>
          <p:cNvPr id="76806" name="Picture 6" descr="Rain_in_grey_cloud"/>
          <p:cNvPicPr>
            <a:picLocks noChangeAspect="1" noChangeArrowheads="1" noCrop="1"/>
          </p:cNvPicPr>
          <p:nvPr/>
        </p:nvPicPr>
        <p:blipFill>
          <a:blip r:embed="rId2" cstate="print"/>
          <a:srcRect/>
          <a:stretch>
            <a:fillRect/>
          </a:stretch>
        </p:blipFill>
        <p:spPr bwMode="auto">
          <a:xfrm>
            <a:off x="1295400" y="3962400"/>
            <a:ext cx="2438400" cy="1751013"/>
          </a:xfrm>
          <a:prstGeom prst="rect">
            <a:avLst/>
          </a:prstGeom>
          <a:noFill/>
        </p:spPr>
      </p:pic>
      <p:pic>
        <p:nvPicPr>
          <p:cNvPr id="76807" name="Picture 7" descr="Rain_in_grey_cloud"/>
          <p:cNvPicPr>
            <a:picLocks noChangeAspect="1" noChangeArrowheads="1" noCrop="1"/>
          </p:cNvPicPr>
          <p:nvPr/>
        </p:nvPicPr>
        <p:blipFill>
          <a:blip r:embed="rId2" cstate="print"/>
          <a:srcRect/>
          <a:stretch>
            <a:fillRect/>
          </a:stretch>
        </p:blipFill>
        <p:spPr bwMode="auto">
          <a:xfrm>
            <a:off x="2971800" y="4038600"/>
            <a:ext cx="2438400" cy="1751013"/>
          </a:xfrm>
          <a:prstGeom prst="rect">
            <a:avLst/>
          </a:prstGeom>
          <a:noFill/>
        </p:spPr>
      </p:pic>
      <p:pic>
        <p:nvPicPr>
          <p:cNvPr id="76808" name="Picture 8" descr="Rain_in_grey_cloud"/>
          <p:cNvPicPr>
            <a:picLocks noChangeAspect="1" noChangeArrowheads="1" noCrop="1"/>
          </p:cNvPicPr>
          <p:nvPr/>
        </p:nvPicPr>
        <p:blipFill>
          <a:blip r:embed="rId2" cstate="print"/>
          <a:srcRect/>
          <a:stretch>
            <a:fillRect/>
          </a:stretch>
        </p:blipFill>
        <p:spPr bwMode="auto">
          <a:xfrm>
            <a:off x="4800600" y="3962400"/>
            <a:ext cx="2438400" cy="1751013"/>
          </a:xfrm>
          <a:prstGeom prst="rect">
            <a:avLst/>
          </a:prstGeom>
          <a:noFill/>
        </p:spPr>
      </p:pic>
      <p:pic>
        <p:nvPicPr>
          <p:cNvPr id="76809" name="Picture 9" descr="Rain_in_grey_cloud"/>
          <p:cNvPicPr>
            <a:picLocks noChangeAspect="1" noChangeArrowheads="1" noCrop="1"/>
          </p:cNvPicPr>
          <p:nvPr/>
        </p:nvPicPr>
        <p:blipFill>
          <a:blip r:embed="rId2" cstate="print"/>
          <a:srcRect/>
          <a:stretch>
            <a:fillRect/>
          </a:stretch>
        </p:blipFill>
        <p:spPr bwMode="auto">
          <a:xfrm>
            <a:off x="2057400" y="4343400"/>
            <a:ext cx="2438400" cy="1751013"/>
          </a:xfrm>
          <a:prstGeom prst="rect">
            <a:avLst/>
          </a:prstGeom>
          <a:noFill/>
        </p:spPr>
      </p:pic>
      <p:pic>
        <p:nvPicPr>
          <p:cNvPr id="76810" name="Picture 10" descr="Rain_in_grey_cloud"/>
          <p:cNvPicPr>
            <a:picLocks noChangeAspect="1" noChangeArrowheads="1" noCrop="1"/>
          </p:cNvPicPr>
          <p:nvPr/>
        </p:nvPicPr>
        <p:blipFill>
          <a:blip r:embed="rId2" cstate="print"/>
          <a:srcRect/>
          <a:stretch>
            <a:fillRect/>
          </a:stretch>
        </p:blipFill>
        <p:spPr bwMode="auto">
          <a:xfrm>
            <a:off x="4114800" y="4419600"/>
            <a:ext cx="2438400" cy="1751013"/>
          </a:xfrm>
          <a:prstGeom prst="rect">
            <a:avLst/>
          </a:prstGeom>
          <a:noFill/>
        </p:spPr>
      </p:pic>
      <p:grpSp>
        <p:nvGrpSpPr>
          <p:cNvPr id="8" name="Group 8"/>
          <p:cNvGrpSpPr>
            <a:grpSpLocks/>
          </p:cNvGrpSpPr>
          <p:nvPr/>
        </p:nvGrpSpPr>
        <p:grpSpPr bwMode="auto">
          <a:xfrm>
            <a:off x="7467600" y="6019800"/>
            <a:ext cx="1371600" cy="569913"/>
            <a:chOff x="3030" y="2112"/>
            <a:chExt cx="1908" cy="722"/>
          </a:xfrm>
        </p:grpSpPr>
        <p:sp>
          <p:nvSpPr>
            <p:cNvPr id="9" name="Rectangle 9"/>
            <p:cNvSpPr>
              <a:spLocks noChangeArrowheads="1"/>
            </p:cNvSpPr>
            <p:nvPr/>
          </p:nvSpPr>
          <p:spPr bwMode="auto">
            <a:xfrm>
              <a:off x="3034" y="2488"/>
              <a:ext cx="1658" cy="18"/>
            </a:xfrm>
            <a:prstGeom prst="rect">
              <a:avLst/>
            </a:prstGeom>
            <a:solidFill>
              <a:srgbClr val="FFFFFF"/>
            </a:solidFill>
            <a:ln w="0">
              <a:noFill/>
              <a:miter lim="800000"/>
              <a:headEnd/>
              <a:tailEnd/>
            </a:ln>
          </p:spPr>
          <p:txBody>
            <a:bodyPr/>
            <a:lstStyle/>
            <a:p>
              <a:endParaRPr lang="en-US"/>
            </a:p>
          </p:txBody>
        </p:sp>
        <p:sp>
          <p:nvSpPr>
            <p:cNvPr id="10" name="Rectangle 10"/>
            <p:cNvSpPr>
              <a:spLocks noChangeArrowheads="1"/>
            </p:cNvSpPr>
            <p:nvPr/>
          </p:nvSpPr>
          <p:spPr bwMode="auto">
            <a:xfrm>
              <a:off x="3034" y="2524"/>
              <a:ext cx="1658" cy="8"/>
            </a:xfrm>
            <a:prstGeom prst="rect">
              <a:avLst/>
            </a:prstGeom>
            <a:solidFill>
              <a:srgbClr val="FFFFFF"/>
            </a:solidFill>
            <a:ln w="0">
              <a:noFill/>
              <a:miter lim="800000"/>
              <a:headEnd/>
              <a:tailEnd/>
            </a:ln>
          </p:spPr>
          <p:txBody>
            <a:bodyPr/>
            <a:lstStyle/>
            <a:p>
              <a:endParaRPr lang="en-US"/>
            </a:p>
          </p:txBody>
        </p:sp>
        <p:sp>
          <p:nvSpPr>
            <p:cNvPr id="11" name="Freeform 11"/>
            <p:cNvSpPr>
              <a:spLocks noEditPoints="1"/>
            </p:cNvSpPr>
            <p:nvPr/>
          </p:nvSpPr>
          <p:spPr bwMode="auto">
            <a:xfrm>
              <a:off x="3030" y="2116"/>
              <a:ext cx="460" cy="326"/>
            </a:xfrm>
            <a:custGeom>
              <a:avLst/>
              <a:gdLst/>
              <a:ahLst/>
              <a:cxnLst>
                <a:cxn ang="0">
                  <a:pos x="54" y="252"/>
                </a:cxn>
                <a:cxn ang="0">
                  <a:pos x="32" y="288"/>
                </a:cxn>
                <a:cxn ang="0">
                  <a:pos x="12" y="312"/>
                </a:cxn>
                <a:cxn ang="0">
                  <a:pos x="24" y="324"/>
                </a:cxn>
                <a:cxn ang="0">
                  <a:pos x="74" y="324"/>
                </a:cxn>
                <a:cxn ang="0">
                  <a:pos x="96" y="322"/>
                </a:cxn>
                <a:cxn ang="0">
                  <a:pos x="96" y="316"/>
                </a:cxn>
                <a:cxn ang="0">
                  <a:pos x="98" y="308"/>
                </a:cxn>
                <a:cxn ang="0">
                  <a:pos x="106" y="286"/>
                </a:cxn>
                <a:cxn ang="0">
                  <a:pos x="132" y="228"/>
                </a:cxn>
                <a:cxn ang="0">
                  <a:pos x="228" y="226"/>
                </a:cxn>
                <a:cxn ang="0">
                  <a:pos x="316" y="228"/>
                </a:cxn>
                <a:cxn ang="0">
                  <a:pos x="344" y="290"/>
                </a:cxn>
                <a:cxn ang="0">
                  <a:pos x="352" y="314"/>
                </a:cxn>
                <a:cxn ang="0">
                  <a:pos x="350" y="326"/>
                </a:cxn>
                <a:cxn ang="0">
                  <a:pos x="404" y="322"/>
                </a:cxn>
                <a:cxn ang="0">
                  <a:pos x="460" y="326"/>
                </a:cxn>
                <a:cxn ang="0">
                  <a:pos x="444" y="312"/>
                </a:cxn>
                <a:cxn ang="0">
                  <a:pos x="426" y="282"/>
                </a:cxn>
                <a:cxn ang="0">
                  <a:pos x="402" y="238"/>
                </a:cxn>
                <a:cxn ang="0">
                  <a:pos x="330" y="96"/>
                </a:cxn>
                <a:cxn ang="0">
                  <a:pos x="310" y="54"/>
                </a:cxn>
                <a:cxn ang="0">
                  <a:pos x="296" y="20"/>
                </a:cxn>
                <a:cxn ang="0">
                  <a:pos x="262" y="2"/>
                </a:cxn>
                <a:cxn ang="0">
                  <a:pos x="204" y="2"/>
                </a:cxn>
                <a:cxn ang="0">
                  <a:pos x="174" y="10"/>
                </a:cxn>
                <a:cxn ang="0">
                  <a:pos x="164" y="34"/>
                </a:cxn>
                <a:cxn ang="0">
                  <a:pos x="144" y="72"/>
                </a:cxn>
                <a:cxn ang="0">
                  <a:pos x="300" y="190"/>
                </a:cxn>
                <a:cxn ang="0">
                  <a:pos x="224" y="192"/>
                </a:cxn>
                <a:cxn ang="0">
                  <a:pos x="150" y="190"/>
                </a:cxn>
                <a:cxn ang="0">
                  <a:pos x="234" y="36"/>
                </a:cxn>
                <a:cxn ang="0">
                  <a:pos x="246" y="70"/>
                </a:cxn>
                <a:cxn ang="0">
                  <a:pos x="264" y="112"/>
                </a:cxn>
              </a:cxnLst>
              <a:rect l="0" t="0" r="r" b="b"/>
              <a:pathLst>
                <a:path w="460" h="326">
                  <a:moveTo>
                    <a:pt x="68" y="224"/>
                  </a:moveTo>
                  <a:lnTo>
                    <a:pt x="54" y="252"/>
                  </a:lnTo>
                  <a:lnTo>
                    <a:pt x="42" y="272"/>
                  </a:lnTo>
                  <a:lnTo>
                    <a:pt x="32" y="288"/>
                  </a:lnTo>
                  <a:lnTo>
                    <a:pt x="22" y="300"/>
                  </a:lnTo>
                  <a:lnTo>
                    <a:pt x="12" y="312"/>
                  </a:lnTo>
                  <a:lnTo>
                    <a:pt x="0" y="326"/>
                  </a:lnTo>
                  <a:lnTo>
                    <a:pt x="24" y="324"/>
                  </a:lnTo>
                  <a:lnTo>
                    <a:pt x="50" y="322"/>
                  </a:lnTo>
                  <a:lnTo>
                    <a:pt x="74" y="324"/>
                  </a:lnTo>
                  <a:lnTo>
                    <a:pt x="98" y="326"/>
                  </a:lnTo>
                  <a:lnTo>
                    <a:pt x="96" y="322"/>
                  </a:lnTo>
                  <a:lnTo>
                    <a:pt x="96" y="320"/>
                  </a:lnTo>
                  <a:lnTo>
                    <a:pt x="96" y="316"/>
                  </a:lnTo>
                  <a:lnTo>
                    <a:pt x="96" y="314"/>
                  </a:lnTo>
                  <a:lnTo>
                    <a:pt x="98" y="308"/>
                  </a:lnTo>
                  <a:lnTo>
                    <a:pt x="102" y="300"/>
                  </a:lnTo>
                  <a:lnTo>
                    <a:pt x="106" y="286"/>
                  </a:lnTo>
                  <a:lnTo>
                    <a:pt x="114" y="266"/>
                  </a:lnTo>
                  <a:lnTo>
                    <a:pt x="132" y="228"/>
                  </a:lnTo>
                  <a:lnTo>
                    <a:pt x="180" y="226"/>
                  </a:lnTo>
                  <a:lnTo>
                    <a:pt x="228" y="226"/>
                  </a:lnTo>
                  <a:lnTo>
                    <a:pt x="272" y="226"/>
                  </a:lnTo>
                  <a:lnTo>
                    <a:pt x="316" y="228"/>
                  </a:lnTo>
                  <a:lnTo>
                    <a:pt x="338" y="272"/>
                  </a:lnTo>
                  <a:lnTo>
                    <a:pt x="344" y="290"/>
                  </a:lnTo>
                  <a:lnTo>
                    <a:pt x="350" y="304"/>
                  </a:lnTo>
                  <a:lnTo>
                    <a:pt x="352" y="314"/>
                  </a:lnTo>
                  <a:lnTo>
                    <a:pt x="350" y="320"/>
                  </a:lnTo>
                  <a:lnTo>
                    <a:pt x="350" y="326"/>
                  </a:lnTo>
                  <a:lnTo>
                    <a:pt x="376" y="322"/>
                  </a:lnTo>
                  <a:lnTo>
                    <a:pt x="404" y="322"/>
                  </a:lnTo>
                  <a:lnTo>
                    <a:pt x="432" y="322"/>
                  </a:lnTo>
                  <a:lnTo>
                    <a:pt x="460" y="326"/>
                  </a:lnTo>
                  <a:lnTo>
                    <a:pt x="452" y="320"/>
                  </a:lnTo>
                  <a:lnTo>
                    <a:pt x="444" y="312"/>
                  </a:lnTo>
                  <a:lnTo>
                    <a:pt x="436" y="300"/>
                  </a:lnTo>
                  <a:lnTo>
                    <a:pt x="426" y="282"/>
                  </a:lnTo>
                  <a:lnTo>
                    <a:pt x="414" y="262"/>
                  </a:lnTo>
                  <a:lnTo>
                    <a:pt x="402" y="238"/>
                  </a:lnTo>
                  <a:lnTo>
                    <a:pt x="392" y="218"/>
                  </a:lnTo>
                  <a:lnTo>
                    <a:pt x="330" y="96"/>
                  </a:lnTo>
                  <a:lnTo>
                    <a:pt x="318" y="72"/>
                  </a:lnTo>
                  <a:lnTo>
                    <a:pt x="310" y="54"/>
                  </a:lnTo>
                  <a:lnTo>
                    <a:pt x="302" y="36"/>
                  </a:lnTo>
                  <a:lnTo>
                    <a:pt x="296" y="20"/>
                  </a:lnTo>
                  <a:lnTo>
                    <a:pt x="290" y="0"/>
                  </a:lnTo>
                  <a:lnTo>
                    <a:pt x="262" y="2"/>
                  </a:lnTo>
                  <a:lnTo>
                    <a:pt x="234" y="2"/>
                  </a:lnTo>
                  <a:lnTo>
                    <a:pt x="204" y="2"/>
                  </a:lnTo>
                  <a:lnTo>
                    <a:pt x="176" y="0"/>
                  </a:lnTo>
                  <a:lnTo>
                    <a:pt x="174" y="10"/>
                  </a:lnTo>
                  <a:lnTo>
                    <a:pt x="170" y="20"/>
                  </a:lnTo>
                  <a:lnTo>
                    <a:pt x="164" y="34"/>
                  </a:lnTo>
                  <a:lnTo>
                    <a:pt x="156" y="50"/>
                  </a:lnTo>
                  <a:lnTo>
                    <a:pt x="144" y="72"/>
                  </a:lnTo>
                  <a:lnTo>
                    <a:pt x="68" y="224"/>
                  </a:lnTo>
                  <a:close/>
                  <a:moveTo>
                    <a:pt x="300" y="190"/>
                  </a:moveTo>
                  <a:lnTo>
                    <a:pt x="262" y="192"/>
                  </a:lnTo>
                  <a:lnTo>
                    <a:pt x="224" y="192"/>
                  </a:lnTo>
                  <a:lnTo>
                    <a:pt x="186" y="192"/>
                  </a:lnTo>
                  <a:lnTo>
                    <a:pt x="150" y="190"/>
                  </a:lnTo>
                  <a:lnTo>
                    <a:pt x="230" y="26"/>
                  </a:lnTo>
                  <a:lnTo>
                    <a:pt x="234" y="36"/>
                  </a:lnTo>
                  <a:lnTo>
                    <a:pt x="236" y="46"/>
                  </a:lnTo>
                  <a:lnTo>
                    <a:pt x="246" y="70"/>
                  </a:lnTo>
                  <a:lnTo>
                    <a:pt x="254" y="90"/>
                  </a:lnTo>
                  <a:lnTo>
                    <a:pt x="264" y="112"/>
                  </a:lnTo>
                  <a:lnTo>
                    <a:pt x="300" y="190"/>
                  </a:lnTo>
                  <a:close/>
                </a:path>
              </a:pathLst>
            </a:custGeom>
            <a:solidFill>
              <a:srgbClr val="FFFFFF"/>
            </a:solidFill>
            <a:ln w="0">
              <a:noFill/>
              <a:prstDash val="solid"/>
              <a:round/>
              <a:headEnd/>
              <a:tailEnd/>
            </a:ln>
          </p:spPr>
          <p:txBody>
            <a:bodyPr/>
            <a:lstStyle/>
            <a:p>
              <a:endParaRPr lang="en-US"/>
            </a:p>
          </p:txBody>
        </p:sp>
        <p:sp>
          <p:nvSpPr>
            <p:cNvPr id="12" name="Freeform 12"/>
            <p:cNvSpPr>
              <a:spLocks noEditPoints="1"/>
            </p:cNvSpPr>
            <p:nvPr/>
          </p:nvSpPr>
          <p:spPr bwMode="auto">
            <a:xfrm>
              <a:off x="3542" y="2116"/>
              <a:ext cx="436" cy="324"/>
            </a:xfrm>
            <a:custGeom>
              <a:avLst/>
              <a:gdLst/>
              <a:ahLst/>
              <a:cxnLst>
                <a:cxn ang="0">
                  <a:pos x="20" y="214"/>
                </a:cxn>
                <a:cxn ang="0">
                  <a:pos x="18" y="254"/>
                </a:cxn>
                <a:cxn ang="0">
                  <a:pos x="12" y="302"/>
                </a:cxn>
                <a:cxn ang="0">
                  <a:pos x="4" y="320"/>
                </a:cxn>
                <a:cxn ang="0">
                  <a:pos x="16" y="324"/>
                </a:cxn>
                <a:cxn ang="0">
                  <a:pos x="60" y="322"/>
                </a:cxn>
                <a:cxn ang="0">
                  <a:pos x="124" y="324"/>
                </a:cxn>
                <a:cxn ang="0">
                  <a:pos x="200" y="324"/>
                </a:cxn>
                <a:cxn ang="0">
                  <a:pos x="286" y="314"/>
                </a:cxn>
                <a:cxn ang="0">
                  <a:pos x="368" y="282"/>
                </a:cxn>
                <a:cxn ang="0">
                  <a:pos x="414" y="238"/>
                </a:cxn>
                <a:cxn ang="0">
                  <a:pos x="434" y="184"/>
                </a:cxn>
                <a:cxn ang="0">
                  <a:pos x="434" y="132"/>
                </a:cxn>
                <a:cxn ang="0">
                  <a:pos x="416" y="74"/>
                </a:cxn>
                <a:cxn ang="0">
                  <a:pos x="368" y="30"/>
                </a:cxn>
                <a:cxn ang="0">
                  <a:pos x="304" y="8"/>
                </a:cxn>
                <a:cxn ang="0">
                  <a:pos x="236" y="0"/>
                </a:cxn>
                <a:cxn ang="0">
                  <a:pos x="158" y="0"/>
                </a:cxn>
                <a:cxn ang="0">
                  <a:pos x="78" y="4"/>
                </a:cxn>
                <a:cxn ang="0">
                  <a:pos x="34" y="2"/>
                </a:cxn>
                <a:cxn ang="0">
                  <a:pos x="2" y="0"/>
                </a:cxn>
                <a:cxn ang="0">
                  <a:pos x="12" y="22"/>
                </a:cxn>
                <a:cxn ang="0">
                  <a:pos x="18" y="50"/>
                </a:cxn>
                <a:cxn ang="0">
                  <a:pos x="20" y="102"/>
                </a:cxn>
                <a:cxn ang="0">
                  <a:pos x="20" y="198"/>
                </a:cxn>
                <a:cxn ang="0">
                  <a:pos x="92" y="108"/>
                </a:cxn>
                <a:cxn ang="0">
                  <a:pos x="94" y="54"/>
                </a:cxn>
                <a:cxn ang="0">
                  <a:pos x="118" y="34"/>
                </a:cxn>
                <a:cxn ang="0">
                  <a:pos x="180" y="30"/>
                </a:cxn>
                <a:cxn ang="0">
                  <a:pos x="230" y="34"/>
                </a:cxn>
                <a:cxn ang="0">
                  <a:pos x="294" y="54"/>
                </a:cxn>
                <a:cxn ang="0">
                  <a:pos x="338" y="92"/>
                </a:cxn>
                <a:cxn ang="0">
                  <a:pos x="354" y="136"/>
                </a:cxn>
                <a:cxn ang="0">
                  <a:pos x="354" y="172"/>
                </a:cxn>
                <a:cxn ang="0">
                  <a:pos x="348" y="208"/>
                </a:cxn>
                <a:cxn ang="0">
                  <a:pos x="326" y="246"/>
                </a:cxn>
                <a:cxn ang="0">
                  <a:pos x="280" y="276"/>
                </a:cxn>
                <a:cxn ang="0">
                  <a:pos x="214" y="290"/>
                </a:cxn>
                <a:cxn ang="0">
                  <a:pos x="162" y="294"/>
                </a:cxn>
                <a:cxn ang="0">
                  <a:pos x="112" y="290"/>
                </a:cxn>
                <a:cxn ang="0">
                  <a:pos x="94" y="278"/>
                </a:cxn>
                <a:cxn ang="0">
                  <a:pos x="92" y="262"/>
                </a:cxn>
              </a:cxnLst>
              <a:rect l="0" t="0" r="r" b="b"/>
              <a:pathLst>
                <a:path w="436" h="324">
                  <a:moveTo>
                    <a:pt x="20" y="198"/>
                  </a:moveTo>
                  <a:lnTo>
                    <a:pt x="20" y="214"/>
                  </a:lnTo>
                  <a:lnTo>
                    <a:pt x="20" y="232"/>
                  </a:lnTo>
                  <a:lnTo>
                    <a:pt x="18" y="254"/>
                  </a:lnTo>
                  <a:lnTo>
                    <a:pt x="16" y="284"/>
                  </a:lnTo>
                  <a:lnTo>
                    <a:pt x="12" y="302"/>
                  </a:lnTo>
                  <a:lnTo>
                    <a:pt x="8" y="314"/>
                  </a:lnTo>
                  <a:lnTo>
                    <a:pt x="4" y="320"/>
                  </a:lnTo>
                  <a:lnTo>
                    <a:pt x="0" y="324"/>
                  </a:lnTo>
                  <a:lnTo>
                    <a:pt x="16" y="324"/>
                  </a:lnTo>
                  <a:lnTo>
                    <a:pt x="36" y="324"/>
                  </a:lnTo>
                  <a:lnTo>
                    <a:pt x="60" y="322"/>
                  </a:lnTo>
                  <a:lnTo>
                    <a:pt x="90" y="324"/>
                  </a:lnTo>
                  <a:lnTo>
                    <a:pt x="124" y="324"/>
                  </a:lnTo>
                  <a:lnTo>
                    <a:pt x="162" y="324"/>
                  </a:lnTo>
                  <a:lnTo>
                    <a:pt x="200" y="324"/>
                  </a:lnTo>
                  <a:lnTo>
                    <a:pt x="244" y="320"/>
                  </a:lnTo>
                  <a:lnTo>
                    <a:pt x="286" y="314"/>
                  </a:lnTo>
                  <a:lnTo>
                    <a:pt x="330" y="302"/>
                  </a:lnTo>
                  <a:lnTo>
                    <a:pt x="368" y="282"/>
                  </a:lnTo>
                  <a:lnTo>
                    <a:pt x="394" y="262"/>
                  </a:lnTo>
                  <a:lnTo>
                    <a:pt x="414" y="238"/>
                  </a:lnTo>
                  <a:lnTo>
                    <a:pt x="426" y="212"/>
                  </a:lnTo>
                  <a:lnTo>
                    <a:pt x="434" y="184"/>
                  </a:lnTo>
                  <a:lnTo>
                    <a:pt x="436" y="158"/>
                  </a:lnTo>
                  <a:lnTo>
                    <a:pt x="434" y="132"/>
                  </a:lnTo>
                  <a:lnTo>
                    <a:pt x="428" y="102"/>
                  </a:lnTo>
                  <a:lnTo>
                    <a:pt x="416" y="74"/>
                  </a:lnTo>
                  <a:lnTo>
                    <a:pt x="394" y="48"/>
                  </a:lnTo>
                  <a:lnTo>
                    <a:pt x="368" y="30"/>
                  </a:lnTo>
                  <a:lnTo>
                    <a:pt x="336" y="16"/>
                  </a:lnTo>
                  <a:lnTo>
                    <a:pt x="304" y="8"/>
                  </a:lnTo>
                  <a:lnTo>
                    <a:pt x="270" y="2"/>
                  </a:lnTo>
                  <a:lnTo>
                    <a:pt x="236" y="0"/>
                  </a:lnTo>
                  <a:lnTo>
                    <a:pt x="204" y="0"/>
                  </a:lnTo>
                  <a:lnTo>
                    <a:pt x="158" y="0"/>
                  </a:lnTo>
                  <a:lnTo>
                    <a:pt x="118" y="2"/>
                  </a:lnTo>
                  <a:lnTo>
                    <a:pt x="78" y="4"/>
                  </a:lnTo>
                  <a:lnTo>
                    <a:pt x="56" y="4"/>
                  </a:lnTo>
                  <a:lnTo>
                    <a:pt x="34" y="2"/>
                  </a:lnTo>
                  <a:lnTo>
                    <a:pt x="14" y="0"/>
                  </a:lnTo>
                  <a:lnTo>
                    <a:pt x="2" y="0"/>
                  </a:lnTo>
                  <a:lnTo>
                    <a:pt x="8" y="10"/>
                  </a:lnTo>
                  <a:lnTo>
                    <a:pt x="12" y="22"/>
                  </a:lnTo>
                  <a:lnTo>
                    <a:pt x="16" y="34"/>
                  </a:lnTo>
                  <a:lnTo>
                    <a:pt x="18" y="50"/>
                  </a:lnTo>
                  <a:lnTo>
                    <a:pt x="20" y="72"/>
                  </a:lnTo>
                  <a:lnTo>
                    <a:pt x="20" y="102"/>
                  </a:lnTo>
                  <a:lnTo>
                    <a:pt x="20" y="142"/>
                  </a:lnTo>
                  <a:lnTo>
                    <a:pt x="20" y="198"/>
                  </a:lnTo>
                  <a:close/>
                  <a:moveTo>
                    <a:pt x="92" y="134"/>
                  </a:moveTo>
                  <a:lnTo>
                    <a:pt x="92" y="108"/>
                  </a:lnTo>
                  <a:lnTo>
                    <a:pt x="92" y="80"/>
                  </a:lnTo>
                  <a:lnTo>
                    <a:pt x="94" y="54"/>
                  </a:lnTo>
                  <a:lnTo>
                    <a:pt x="94" y="36"/>
                  </a:lnTo>
                  <a:lnTo>
                    <a:pt x="118" y="34"/>
                  </a:lnTo>
                  <a:lnTo>
                    <a:pt x="148" y="32"/>
                  </a:lnTo>
                  <a:lnTo>
                    <a:pt x="180" y="30"/>
                  </a:lnTo>
                  <a:lnTo>
                    <a:pt x="200" y="32"/>
                  </a:lnTo>
                  <a:lnTo>
                    <a:pt x="230" y="34"/>
                  </a:lnTo>
                  <a:lnTo>
                    <a:pt x="262" y="40"/>
                  </a:lnTo>
                  <a:lnTo>
                    <a:pt x="294" y="54"/>
                  </a:lnTo>
                  <a:lnTo>
                    <a:pt x="322" y="72"/>
                  </a:lnTo>
                  <a:lnTo>
                    <a:pt x="338" y="92"/>
                  </a:lnTo>
                  <a:lnTo>
                    <a:pt x="348" y="114"/>
                  </a:lnTo>
                  <a:lnTo>
                    <a:pt x="354" y="136"/>
                  </a:lnTo>
                  <a:lnTo>
                    <a:pt x="354" y="158"/>
                  </a:lnTo>
                  <a:lnTo>
                    <a:pt x="354" y="172"/>
                  </a:lnTo>
                  <a:lnTo>
                    <a:pt x="352" y="190"/>
                  </a:lnTo>
                  <a:lnTo>
                    <a:pt x="348" y="208"/>
                  </a:lnTo>
                  <a:lnTo>
                    <a:pt x="338" y="228"/>
                  </a:lnTo>
                  <a:lnTo>
                    <a:pt x="326" y="246"/>
                  </a:lnTo>
                  <a:lnTo>
                    <a:pt x="306" y="262"/>
                  </a:lnTo>
                  <a:lnTo>
                    <a:pt x="280" y="276"/>
                  </a:lnTo>
                  <a:lnTo>
                    <a:pt x="248" y="286"/>
                  </a:lnTo>
                  <a:lnTo>
                    <a:pt x="214" y="290"/>
                  </a:lnTo>
                  <a:lnTo>
                    <a:pt x="184" y="294"/>
                  </a:lnTo>
                  <a:lnTo>
                    <a:pt x="162" y="294"/>
                  </a:lnTo>
                  <a:lnTo>
                    <a:pt x="132" y="292"/>
                  </a:lnTo>
                  <a:lnTo>
                    <a:pt x="112" y="290"/>
                  </a:lnTo>
                  <a:lnTo>
                    <a:pt x="100" y="284"/>
                  </a:lnTo>
                  <a:lnTo>
                    <a:pt x="94" y="278"/>
                  </a:lnTo>
                  <a:lnTo>
                    <a:pt x="92" y="270"/>
                  </a:lnTo>
                  <a:lnTo>
                    <a:pt x="92" y="262"/>
                  </a:lnTo>
                  <a:lnTo>
                    <a:pt x="92" y="134"/>
                  </a:lnTo>
                  <a:close/>
                </a:path>
              </a:pathLst>
            </a:custGeom>
            <a:solidFill>
              <a:srgbClr val="FFFFFF"/>
            </a:solidFill>
            <a:ln w="0">
              <a:noFill/>
              <a:prstDash val="solid"/>
              <a:round/>
              <a:headEnd/>
              <a:tailEnd/>
            </a:ln>
          </p:spPr>
          <p:txBody>
            <a:bodyPr/>
            <a:lstStyle/>
            <a:p>
              <a:endParaRPr lang="en-US"/>
            </a:p>
          </p:txBody>
        </p:sp>
        <p:sp>
          <p:nvSpPr>
            <p:cNvPr id="13" name="Freeform 13"/>
            <p:cNvSpPr>
              <a:spLocks/>
            </p:cNvSpPr>
            <p:nvPr/>
          </p:nvSpPr>
          <p:spPr bwMode="auto">
            <a:xfrm>
              <a:off x="4062" y="2116"/>
              <a:ext cx="308" cy="326"/>
            </a:xfrm>
            <a:custGeom>
              <a:avLst/>
              <a:gdLst/>
              <a:ahLst/>
              <a:cxnLst>
                <a:cxn ang="0">
                  <a:pos x="18" y="244"/>
                </a:cxn>
                <a:cxn ang="0">
                  <a:pos x="12" y="300"/>
                </a:cxn>
                <a:cxn ang="0">
                  <a:pos x="4" y="318"/>
                </a:cxn>
                <a:cxn ang="0">
                  <a:pos x="28" y="324"/>
                </a:cxn>
                <a:cxn ang="0">
                  <a:pos x="92" y="322"/>
                </a:cxn>
                <a:cxn ang="0">
                  <a:pos x="192" y="324"/>
                </a:cxn>
                <a:cxn ang="0">
                  <a:pos x="264" y="324"/>
                </a:cxn>
                <a:cxn ang="0">
                  <a:pos x="290" y="310"/>
                </a:cxn>
                <a:cxn ang="0">
                  <a:pos x="298" y="286"/>
                </a:cxn>
                <a:cxn ang="0">
                  <a:pos x="294" y="276"/>
                </a:cxn>
                <a:cxn ang="0">
                  <a:pos x="254" y="288"/>
                </a:cxn>
                <a:cxn ang="0">
                  <a:pos x="194" y="292"/>
                </a:cxn>
                <a:cxn ang="0">
                  <a:pos x="142" y="292"/>
                </a:cxn>
                <a:cxn ang="0">
                  <a:pos x="104" y="286"/>
                </a:cxn>
                <a:cxn ang="0">
                  <a:pos x="92" y="268"/>
                </a:cxn>
                <a:cxn ang="0">
                  <a:pos x="90" y="170"/>
                </a:cxn>
                <a:cxn ang="0">
                  <a:pos x="162" y="170"/>
                </a:cxn>
                <a:cxn ang="0">
                  <a:pos x="218" y="172"/>
                </a:cxn>
                <a:cxn ang="0">
                  <a:pos x="252" y="178"/>
                </a:cxn>
                <a:cxn ang="0">
                  <a:pos x="266" y="176"/>
                </a:cxn>
                <a:cxn ang="0">
                  <a:pos x="264" y="162"/>
                </a:cxn>
                <a:cxn ang="0">
                  <a:pos x="264" y="146"/>
                </a:cxn>
                <a:cxn ang="0">
                  <a:pos x="266" y="130"/>
                </a:cxn>
                <a:cxn ang="0">
                  <a:pos x="260" y="126"/>
                </a:cxn>
                <a:cxn ang="0">
                  <a:pos x="248" y="132"/>
                </a:cxn>
                <a:cxn ang="0">
                  <a:pos x="216" y="136"/>
                </a:cxn>
                <a:cxn ang="0">
                  <a:pos x="176" y="138"/>
                </a:cxn>
                <a:cxn ang="0">
                  <a:pos x="116" y="136"/>
                </a:cxn>
                <a:cxn ang="0">
                  <a:pos x="90" y="86"/>
                </a:cxn>
                <a:cxn ang="0">
                  <a:pos x="92" y="34"/>
                </a:cxn>
                <a:cxn ang="0">
                  <a:pos x="138" y="32"/>
                </a:cxn>
                <a:cxn ang="0">
                  <a:pos x="198" y="32"/>
                </a:cxn>
                <a:cxn ang="0">
                  <a:pos x="242" y="36"/>
                </a:cxn>
                <a:cxn ang="0">
                  <a:pos x="268" y="46"/>
                </a:cxn>
                <a:cxn ang="0">
                  <a:pos x="276" y="42"/>
                </a:cxn>
                <a:cxn ang="0">
                  <a:pos x="276" y="20"/>
                </a:cxn>
                <a:cxn ang="0">
                  <a:pos x="278" y="0"/>
                </a:cxn>
                <a:cxn ang="0">
                  <a:pos x="116" y="2"/>
                </a:cxn>
                <a:cxn ang="0">
                  <a:pos x="50" y="2"/>
                </a:cxn>
                <a:cxn ang="0">
                  <a:pos x="14" y="0"/>
                </a:cxn>
                <a:cxn ang="0">
                  <a:pos x="10" y="16"/>
                </a:cxn>
                <a:cxn ang="0">
                  <a:pos x="16" y="48"/>
                </a:cxn>
                <a:cxn ang="0">
                  <a:pos x="18" y="100"/>
                </a:cxn>
              </a:cxnLst>
              <a:rect l="0" t="0" r="r" b="b"/>
              <a:pathLst>
                <a:path w="308" h="326">
                  <a:moveTo>
                    <a:pt x="18" y="214"/>
                  </a:moveTo>
                  <a:lnTo>
                    <a:pt x="18" y="244"/>
                  </a:lnTo>
                  <a:lnTo>
                    <a:pt x="16" y="272"/>
                  </a:lnTo>
                  <a:lnTo>
                    <a:pt x="12" y="300"/>
                  </a:lnTo>
                  <a:lnTo>
                    <a:pt x="8" y="308"/>
                  </a:lnTo>
                  <a:lnTo>
                    <a:pt x="4" y="318"/>
                  </a:lnTo>
                  <a:lnTo>
                    <a:pt x="0" y="326"/>
                  </a:lnTo>
                  <a:lnTo>
                    <a:pt x="28" y="324"/>
                  </a:lnTo>
                  <a:lnTo>
                    <a:pt x="58" y="324"/>
                  </a:lnTo>
                  <a:lnTo>
                    <a:pt x="92" y="322"/>
                  </a:lnTo>
                  <a:lnTo>
                    <a:pt x="138" y="322"/>
                  </a:lnTo>
                  <a:lnTo>
                    <a:pt x="192" y="324"/>
                  </a:lnTo>
                  <a:lnTo>
                    <a:pt x="234" y="324"/>
                  </a:lnTo>
                  <a:lnTo>
                    <a:pt x="264" y="324"/>
                  </a:lnTo>
                  <a:lnTo>
                    <a:pt x="286" y="326"/>
                  </a:lnTo>
                  <a:lnTo>
                    <a:pt x="290" y="310"/>
                  </a:lnTo>
                  <a:lnTo>
                    <a:pt x="294" y="298"/>
                  </a:lnTo>
                  <a:lnTo>
                    <a:pt x="298" y="286"/>
                  </a:lnTo>
                  <a:lnTo>
                    <a:pt x="308" y="270"/>
                  </a:lnTo>
                  <a:lnTo>
                    <a:pt x="294" y="276"/>
                  </a:lnTo>
                  <a:lnTo>
                    <a:pt x="276" y="282"/>
                  </a:lnTo>
                  <a:lnTo>
                    <a:pt x="254" y="288"/>
                  </a:lnTo>
                  <a:lnTo>
                    <a:pt x="222" y="290"/>
                  </a:lnTo>
                  <a:lnTo>
                    <a:pt x="194" y="292"/>
                  </a:lnTo>
                  <a:lnTo>
                    <a:pt x="174" y="292"/>
                  </a:lnTo>
                  <a:lnTo>
                    <a:pt x="142" y="292"/>
                  </a:lnTo>
                  <a:lnTo>
                    <a:pt x="118" y="290"/>
                  </a:lnTo>
                  <a:lnTo>
                    <a:pt x="104" y="286"/>
                  </a:lnTo>
                  <a:lnTo>
                    <a:pt x="94" y="280"/>
                  </a:lnTo>
                  <a:lnTo>
                    <a:pt x="92" y="268"/>
                  </a:lnTo>
                  <a:lnTo>
                    <a:pt x="90" y="252"/>
                  </a:lnTo>
                  <a:lnTo>
                    <a:pt x="90" y="170"/>
                  </a:lnTo>
                  <a:lnTo>
                    <a:pt x="130" y="170"/>
                  </a:lnTo>
                  <a:lnTo>
                    <a:pt x="162" y="170"/>
                  </a:lnTo>
                  <a:lnTo>
                    <a:pt x="190" y="170"/>
                  </a:lnTo>
                  <a:lnTo>
                    <a:pt x="218" y="172"/>
                  </a:lnTo>
                  <a:lnTo>
                    <a:pt x="238" y="174"/>
                  </a:lnTo>
                  <a:lnTo>
                    <a:pt x="252" y="178"/>
                  </a:lnTo>
                  <a:lnTo>
                    <a:pt x="268" y="184"/>
                  </a:lnTo>
                  <a:lnTo>
                    <a:pt x="266" y="176"/>
                  </a:lnTo>
                  <a:lnTo>
                    <a:pt x="264" y="170"/>
                  </a:lnTo>
                  <a:lnTo>
                    <a:pt x="264" y="162"/>
                  </a:lnTo>
                  <a:lnTo>
                    <a:pt x="264" y="154"/>
                  </a:lnTo>
                  <a:lnTo>
                    <a:pt x="264" y="146"/>
                  </a:lnTo>
                  <a:lnTo>
                    <a:pt x="264" y="138"/>
                  </a:lnTo>
                  <a:lnTo>
                    <a:pt x="266" y="130"/>
                  </a:lnTo>
                  <a:lnTo>
                    <a:pt x="268" y="122"/>
                  </a:lnTo>
                  <a:lnTo>
                    <a:pt x="260" y="126"/>
                  </a:lnTo>
                  <a:lnTo>
                    <a:pt x="254" y="130"/>
                  </a:lnTo>
                  <a:lnTo>
                    <a:pt x="248" y="132"/>
                  </a:lnTo>
                  <a:lnTo>
                    <a:pt x="238" y="134"/>
                  </a:lnTo>
                  <a:lnTo>
                    <a:pt x="216" y="136"/>
                  </a:lnTo>
                  <a:lnTo>
                    <a:pt x="192" y="136"/>
                  </a:lnTo>
                  <a:lnTo>
                    <a:pt x="176" y="138"/>
                  </a:lnTo>
                  <a:lnTo>
                    <a:pt x="142" y="136"/>
                  </a:lnTo>
                  <a:lnTo>
                    <a:pt x="116" y="136"/>
                  </a:lnTo>
                  <a:lnTo>
                    <a:pt x="90" y="134"/>
                  </a:lnTo>
                  <a:lnTo>
                    <a:pt x="90" y="86"/>
                  </a:lnTo>
                  <a:lnTo>
                    <a:pt x="90" y="60"/>
                  </a:lnTo>
                  <a:lnTo>
                    <a:pt x="92" y="34"/>
                  </a:lnTo>
                  <a:lnTo>
                    <a:pt x="116" y="32"/>
                  </a:lnTo>
                  <a:lnTo>
                    <a:pt x="138" y="32"/>
                  </a:lnTo>
                  <a:lnTo>
                    <a:pt x="162" y="32"/>
                  </a:lnTo>
                  <a:lnTo>
                    <a:pt x="198" y="32"/>
                  </a:lnTo>
                  <a:lnTo>
                    <a:pt x="224" y="34"/>
                  </a:lnTo>
                  <a:lnTo>
                    <a:pt x="242" y="36"/>
                  </a:lnTo>
                  <a:lnTo>
                    <a:pt x="256" y="40"/>
                  </a:lnTo>
                  <a:lnTo>
                    <a:pt x="268" y="46"/>
                  </a:lnTo>
                  <a:lnTo>
                    <a:pt x="278" y="52"/>
                  </a:lnTo>
                  <a:lnTo>
                    <a:pt x="276" y="42"/>
                  </a:lnTo>
                  <a:lnTo>
                    <a:pt x="276" y="30"/>
                  </a:lnTo>
                  <a:lnTo>
                    <a:pt x="276" y="20"/>
                  </a:lnTo>
                  <a:lnTo>
                    <a:pt x="278" y="10"/>
                  </a:lnTo>
                  <a:lnTo>
                    <a:pt x="278" y="0"/>
                  </a:lnTo>
                  <a:lnTo>
                    <a:pt x="198" y="2"/>
                  </a:lnTo>
                  <a:lnTo>
                    <a:pt x="116" y="2"/>
                  </a:lnTo>
                  <a:lnTo>
                    <a:pt x="78" y="2"/>
                  </a:lnTo>
                  <a:lnTo>
                    <a:pt x="50" y="2"/>
                  </a:lnTo>
                  <a:lnTo>
                    <a:pt x="28" y="0"/>
                  </a:lnTo>
                  <a:lnTo>
                    <a:pt x="14" y="0"/>
                  </a:lnTo>
                  <a:lnTo>
                    <a:pt x="4" y="0"/>
                  </a:lnTo>
                  <a:lnTo>
                    <a:pt x="10" y="16"/>
                  </a:lnTo>
                  <a:lnTo>
                    <a:pt x="14" y="30"/>
                  </a:lnTo>
                  <a:lnTo>
                    <a:pt x="16" y="48"/>
                  </a:lnTo>
                  <a:lnTo>
                    <a:pt x="18" y="70"/>
                  </a:lnTo>
                  <a:lnTo>
                    <a:pt x="18" y="100"/>
                  </a:lnTo>
                  <a:lnTo>
                    <a:pt x="18" y="214"/>
                  </a:lnTo>
                  <a:close/>
                </a:path>
              </a:pathLst>
            </a:custGeom>
            <a:solidFill>
              <a:srgbClr val="FFFFFF"/>
            </a:solidFill>
            <a:ln w="0">
              <a:noFill/>
              <a:prstDash val="solid"/>
              <a:round/>
              <a:headEnd/>
              <a:tailEnd/>
            </a:ln>
          </p:spPr>
          <p:txBody>
            <a:bodyPr/>
            <a:lstStyle/>
            <a:p>
              <a:endParaRPr lang="en-US"/>
            </a:p>
          </p:txBody>
        </p:sp>
        <p:sp>
          <p:nvSpPr>
            <p:cNvPr id="14" name="Freeform 14"/>
            <p:cNvSpPr>
              <a:spLocks noEditPoints="1"/>
            </p:cNvSpPr>
            <p:nvPr/>
          </p:nvSpPr>
          <p:spPr bwMode="auto">
            <a:xfrm>
              <a:off x="4426" y="2112"/>
              <a:ext cx="512" cy="386"/>
            </a:xfrm>
            <a:custGeom>
              <a:avLst/>
              <a:gdLst/>
              <a:ahLst/>
              <a:cxnLst>
                <a:cxn ang="0">
                  <a:pos x="412" y="380"/>
                </a:cxn>
                <a:cxn ang="0">
                  <a:pos x="472" y="382"/>
                </a:cxn>
                <a:cxn ang="0">
                  <a:pos x="488" y="376"/>
                </a:cxn>
                <a:cxn ang="0">
                  <a:pos x="440" y="352"/>
                </a:cxn>
                <a:cxn ang="0">
                  <a:pos x="400" y="326"/>
                </a:cxn>
                <a:cxn ang="0">
                  <a:pos x="372" y="304"/>
                </a:cxn>
                <a:cxn ang="0">
                  <a:pos x="414" y="278"/>
                </a:cxn>
                <a:cxn ang="0">
                  <a:pos x="450" y="228"/>
                </a:cxn>
                <a:cxn ang="0">
                  <a:pos x="460" y="164"/>
                </a:cxn>
                <a:cxn ang="0">
                  <a:pos x="458" y="134"/>
                </a:cxn>
                <a:cxn ang="0">
                  <a:pos x="444" y="92"/>
                </a:cxn>
                <a:cxn ang="0">
                  <a:pos x="408" y="50"/>
                </a:cxn>
                <a:cxn ang="0">
                  <a:pos x="338" y="16"/>
                </a:cxn>
                <a:cxn ang="0">
                  <a:pos x="234" y="0"/>
                </a:cxn>
                <a:cxn ang="0">
                  <a:pos x="134" y="12"/>
                </a:cxn>
                <a:cxn ang="0">
                  <a:pos x="64" y="42"/>
                </a:cxn>
                <a:cxn ang="0">
                  <a:pos x="36" y="66"/>
                </a:cxn>
                <a:cxn ang="0">
                  <a:pos x="10" y="106"/>
                </a:cxn>
                <a:cxn ang="0">
                  <a:pos x="0" y="166"/>
                </a:cxn>
                <a:cxn ang="0">
                  <a:pos x="2" y="198"/>
                </a:cxn>
                <a:cxn ang="0">
                  <a:pos x="18" y="242"/>
                </a:cxn>
                <a:cxn ang="0">
                  <a:pos x="60" y="288"/>
                </a:cxn>
                <a:cxn ang="0">
                  <a:pos x="102" y="312"/>
                </a:cxn>
                <a:cxn ang="0">
                  <a:pos x="178" y="330"/>
                </a:cxn>
                <a:cxn ang="0">
                  <a:pos x="264" y="330"/>
                </a:cxn>
                <a:cxn ang="0">
                  <a:pos x="390" y="382"/>
                </a:cxn>
                <a:cxn ang="0">
                  <a:pos x="256" y="34"/>
                </a:cxn>
                <a:cxn ang="0">
                  <a:pos x="310" y="48"/>
                </a:cxn>
                <a:cxn ang="0">
                  <a:pos x="354" y="82"/>
                </a:cxn>
                <a:cxn ang="0">
                  <a:pos x="376" y="136"/>
                </a:cxn>
                <a:cxn ang="0">
                  <a:pos x="378" y="184"/>
                </a:cxn>
                <a:cxn ang="0">
                  <a:pos x="366" y="232"/>
                </a:cxn>
                <a:cxn ang="0">
                  <a:pos x="328" y="274"/>
                </a:cxn>
                <a:cxn ang="0">
                  <a:pos x="266" y="298"/>
                </a:cxn>
                <a:cxn ang="0">
                  <a:pos x="206" y="300"/>
                </a:cxn>
                <a:cxn ang="0">
                  <a:pos x="160" y="290"/>
                </a:cxn>
                <a:cxn ang="0">
                  <a:pos x="118" y="264"/>
                </a:cxn>
                <a:cxn ang="0">
                  <a:pos x="88" y="218"/>
                </a:cxn>
                <a:cxn ang="0">
                  <a:pos x="82" y="166"/>
                </a:cxn>
                <a:cxn ang="0">
                  <a:pos x="88" y="120"/>
                </a:cxn>
                <a:cxn ang="0">
                  <a:pos x="118" y="70"/>
                </a:cxn>
                <a:cxn ang="0">
                  <a:pos x="168" y="40"/>
                </a:cxn>
                <a:cxn ang="0">
                  <a:pos x="228" y="32"/>
                </a:cxn>
              </a:cxnLst>
              <a:rect l="0" t="0" r="r" b="b"/>
              <a:pathLst>
                <a:path w="512" h="386">
                  <a:moveTo>
                    <a:pt x="390" y="382"/>
                  </a:moveTo>
                  <a:lnTo>
                    <a:pt x="412" y="380"/>
                  </a:lnTo>
                  <a:lnTo>
                    <a:pt x="436" y="380"/>
                  </a:lnTo>
                  <a:lnTo>
                    <a:pt x="472" y="382"/>
                  </a:lnTo>
                  <a:lnTo>
                    <a:pt x="512" y="386"/>
                  </a:lnTo>
                  <a:lnTo>
                    <a:pt x="488" y="376"/>
                  </a:lnTo>
                  <a:lnTo>
                    <a:pt x="464" y="364"/>
                  </a:lnTo>
                  <a:lnTo>
                    <a:pt x="440" y="352"/>
                  </a:lnTo>
                  <a:lnTo>
                    <a:pt x="418" y="338"/>
                  </a:lnTo>
                  <a:lnTo>
                    <a:pt x="400" y="326"/>
                  </a:lnTo>
                  <a:lnTo>
                    <a:pt x="388" y="316"/>
                  </a:lnTo>
                  <a:lnTo>
                    <a:pt x="372" y="304"/>
                  </a:lnTo>
                  <a:lnTo>
                    <a:pt x="392" y="294"/>
                  </a:lnTo>
                  <a:lnTo>
                    <a:pt x="414" y="278"/>
                  </a:lnTo>
                  <a:lnTo>
                    <a:pt x="436" y="254"/>
                  </a:lnTo>
                  <a:lnTo>
                    <a:pt x="450" y="228"/>
                  </a:lnTo>
                  <a:lnTo>
                    <a:pt x="458" y="198"/>
                  </a:lnTo>
                  <a:lnTo>
                    <a:pt x="460" y="164"/>
                  </a:lnTo>
                  <a:lnTo>
                    <a:pt x="460" y="152"/>
                  </a:lnTo>
                  <a:lnTo>
                    <a:pt x="458" y="134"/>
                  </a:lnTo>
                  <a:lnTo>
                    <a:pt x="454" y="114"/>
                  </a:lnTo>
                  <a:lnTo>
                    <a:pt x="444" y="92"/>
                  </a:lnTo>
                  <a:lnTo>
                    <a:pt x="430" y="70"/>
                  </a:lnTo>
                  <a:lnTo>
                    <a:pt x="408" y="50"/>
                  </a:lnTo>
                  <a:lnTo>
                    <a:pt x="378" y="30"/>
                  </a:lnTo>
                  <a:lnTo>
                    <a:pt x="338" y="16"/>
                  </a:lnTo>
                  <a:lnTo>
                    <a:pt x="290" y="4"/>
                  </a:lnTo>
                  <a:lnTo>
                    <a:pt x="234" y="0"/>
                  </a:lnTo>
                  <a:lnTo>
                    <a:pt x="182" y="4"/>
                  </a:lnTo>
                  <a:lnTo>
                    <a:pt x="134" y="12"/>
                  </a:lnTo>
                  <a:lnTo>
                    <a:pt x="96" y="26"/>
                  </a:lnTo>
                  <a:lnTo>
                    <a:pt x="64" y="42"/>
                  </a:lnTo>
                  <a:lnTo>
                    <a:pt x="50" y="52"/>
                  </a:lnTo>
                  <a:lnTo>
                    <a:pt x="36" y="66"/>
                  </a:lnTo>
                  <a:lnTo>
                    <a:pt x="22" y="84"/>
                  </a:lnTo>
                  <a:lnTo>
                    <a:pt x="10" y="106"/>
                  </a:lnTo>
                  <a:lnTo>
                    <a:pt x="2" y="134"/>
                  </a:lnTo>
                  <a:lnTo>
                    <a:pt x="0" y="166"/>
                  </a:lnTo>
                  <a:lnTo>
                    <a:pt x="0" y="180"/>
                  </a:lnTo>
                  <a:lnTo>
                    <a:pt x="2" y="198"/>
                  </a:lnTo>
                  <a:lnTo>
                    <a:pt x="6" y="220"/>
                  </a:lnTo>
                  <a:lnTo>
                    <a:pt x="18" y="242"/>
                  </a:lnTo>
                  <a:lnTo>
                    <a:pt x="34" y="266"/>
                  </a:lnTo>
                  <a:lnTo>
                    <a:pt x="60" y="288"/>
                  </a:lnTo>
                  <a:lnTo>
                    <a:pt x="78" y="300"/>
                  </a:lnTo>
                  <a:lnTo>
                    <a:pt x="102" y="312"/>
                  </a:lnTo>
                  <a:lnTo>
                    <a:pt x="136" y="322"/>
                  </a:lnTo>
                  <a:lnTo>
                    <a:pt x="178" y="330"/>
                  </a:lnTo>
                  <a:lnTo>
                    <a:pt x="226" y="332"/>
                  </a:lnTo>
                  <a:lnTo>
                    <a:pt x="264" y="330"/>
                  </a:lnTo>
                  <a:lnTo>
                    <a:pt x="304" y="326"/>
                  </a:lnTo>
                  <a:lnTo>
                    <a:pt x="390" y="382"/>
                  </a:lnTo>
                  <a:close/>
                  <a:moveTo>
                    <a:pt x="228" y="32"/>
                  </a:moveTo>
                  <a:lnTo>
                    <a:pt x="256" y="34"/>
                  </a:lnTo>
                  <a:lnTo>
                    <a:pt x="284" y="38"/>
                  </a:lnTo>
                  <a:lnTo>
                    <a:pt x="310" y="48"/>
                  </a:lnTo>
                  <a:lnTo>
                    <a:pt x="334" y="62"/>
                  </a:lnTo>
                  <a:lnTo>
                    <a:pt x="354" y="82"/>
                  </a:lnTo>
                  <a:lnTo>
                    <a:pt x="368" y="106"/>
                  </a:lnTo>
                  <a:lnTo>
                    <a:pt x="376" y="136"/>
                  </a:lnTo>
                  <a:lnTo>
                    <a:pt x="380" y="168"/>
                  </a:lnTo>
                  <a:lnTo>
                    <a:pt x="378" y="184"/>
                  </a:lnTo>
                  <a:lnTo>
                    <a:pt x="374" y="208"/>
                  </a:lnTo>
                  <a:lnTo>
                    <a:pt x="366" y="232"/>
                  </a:lnTo>
                  <a:lnTo>
                    <a:pt x="352" y="254"/>
                  </a:lnTo>
                  <a:lnTo>
                    <a:pt x="328" y="274"/>
                  </a:lnTo>
                  <a:lnTo>
                    <a:pt x="300" y="290"/>
                  </a:lnTo>
                  <a:lnTo>
                    <a:pt x="266" y="298"/>
                  </a:lnTo>
                  <a:lnTo>
                    <a:pt x="228" y="302"/>
                  </a:lnTo>
                  <a:lnTo>
                    <a:pt x="206" y="300"/>
                  </a:lnTo>
                  <a:lnTo>
                    <a:pt x="184" y="296"/>
                  </a:lnTo>
                  <a:lnTo>
                    <a:pt x="160" y="290"/>
                  </a:lnTo>
                  <a:lnTo>
                    <a:pt x="138" y="278"/>
                  </a:lnTo>
                  <a:lnTo>
                    <a:pt x="118" y="264"/>
                  </a:lnTo>
                  <a:lnTo>
                    <a:pt x="100" y="244"/>
                  </a:lnTo>
                  <a:lnTo>
                    <a:pt x="88" y="218"/>
                  </a:lnTo>
                  <a:lnTo>
                    <a:pt x="84" y="194"/>
                  </a:lnTo>
                  <a:lnTo>
                    <a:pt x="82" y="166"/>
                  </a:lnTo>
                  <a:lnTo>
                    <a:pt x="82" y="144"/>
                  </a:lnTo>
                  <a:lnTo>
                    <a:pt x="88" y="120"/>
                  </a:lnTo>
                  <a:lnTo>
                    <a:pt x="98" y="94"/>
                  </a:lnTo>
                  <a:lnTo>
                    <a:pt x="118" y="70"/>
                  </a:lnTo>
                  <a:lnTo>
                    <a:pt x="140" y="54"/>
                  </a:lnTo>
                  <a:lnTo>
                    <a:pt x="168" y="40"/>
                  </a:lnTo>
                  <a:lnTo>
                    <a:pt x="198" y="34"/>
                  </a:lnTo>
                  <a:lnTo>
                    <a:pt x="228" y="32"/>
                  </a:lnTo>
                  <a:close/>
                </a:path>
              </a:pathLst>
            </a:custGeom>
            <a:solidFill>
              <a:srgbClr val="FFFFFF"/>
            </a:solidFill>
            <a:ln w="0">
              <a:noFill/>
              <a:prstDash val="solid"/>
              <a:round/>
              <a:headEnd/>
              <a:tailEnd/>
            </a:ln>
          </p:spPr>
          <p:txBody>
            <a:bodyPr/>
            <a:lstStyle/>
            <a:p>
              <a:endParaRPr lang="en-US"/>
            </a:p>
          </p:txBody>
        </p:sp>
        <p:sp>
          <p:nvSpPr>
            <p:cNvPr id="15" name="Freeform 15"/>
            <p:cNvSpPr>
              <a:spLocks noEditPoints="1"/>
            </p:cNvSpPr>
            <p:nvPr/>
          </p:nvSpPr>
          <p:spPr bwMode="auto">
            <a:xfrm>
              <a:off x="3032" y="2620"/>
              <a:ext cx="86" cy="80"/>
            </a:xfrm>
            <a:custGeom>
              <a:avLst/>
              <a:gdLst/>
              <a:ahLst/>
              <a:cxnLst>
                <a:cxn ang="0">
                  <a:pos x="0" y="80"/>
                </a:cxn>
                <a:cxn ang="0">
                  <a:pos x="34" y="0"/>
                </a:cxn>
                <a:cxn ang="0">
                  <a:pos x="48" y="0"/>
                </a:cxn>
                <a:cxn ang="0">
                  <a:pos x="86" y="80"/>
                </a:cxn>
                <a:cxn ang="0">
                  <a:pos x="72" y="80"/>
                </a:cxn>
                <a:cxn ang="0">
                  <a:pos x="60" y="56"/>
                </a:cxn>
                <a:cxn ang="0">
                  <a:pos x="22" y="56"/>
                </a:cxn>
                <a:cxn ang="0">
                  <a:pos x="12" y="80"/>
                </a:cxn>
                <a:cxn ang="0">
                  <a:pos x="0" y="80"/>
                </a:cxn>
                <a:cxn ang="0">
                  <a:pos x="26" y="46"/>
                </a:cxn>
                <a:cxn ang="0">
                  <a:pos x="56" y="46"/>
                </a:cxn>
                <a:cxn ang="0">
                  <a:pos x="48" y="24"/>
                </a:cxn>
                <a:cxn ang="0">
                  <a:pos x="44" y="16"/>
                </a:cxn>
                <a:cxn ang="0">
                  <a:pos x="40" y="8"/>
                </a:cxn>
                <a:cxn ang="0">
                  <a:pos x="38" y="16"/>
                </a:cxn>
                <a:cxn ang="0">
                  <a:pos x="36" y="24"/>
                </a:cxn>
                <a:cxn ang="0">
                  <a:pos x="26" y="46"/>
                </a:cxn>
              </a:cxnLst>
              <a:rect l="0" t="0" r="r" b="b"/>
              <a:pathLst>
                <a:path w="86" h="80">
                  <a:moveTo>
                    <a:pt x="0" y="80"/>
                  </a:moveTo>
                  <a:lnTo>
                    <a:pt x="34" y="0"/>
                  </a:lnTo>
                  <a:lnTo>
                    <a:pt x="48" y="0"/>
                  </a:lnTo>
                  <a:lnTo>
                    <a:pt x="86" y="80"/>
                  </a:lnTo>
                  <a:lnTo>
                    <a:pt x="72" y="80"/>
                  </a:lnTo>
                  <a:lnTo>
                    <a:pt x="60" y="56"/>
                  </a:lnTo>
                  <a:lnTo>
                    <a:pt x="22" y="56"/>
                  </a:lnTo>
                  <a:lnTo>
                    <a:pt x="12" y="80"/>
                  </a:lnTo>
                  <a:lnTo>
                    <a:pt x="0" y="80"/>
                  </a:lnTo>
                  <a:close/>
                  <a:moveTo>
                    <a:pt x="26" y="46"/>
                  </a:moveTo>
                  <a:lnTo>
                    <a:pt x="56" y="46"/>
                  </a:lnTo>
                  <a:lnTo>
                    <a:pt x="48" y="24"/>
                  </a:lnTo>
                  <a:lnTo>
                    <a:pt x="44" y="16"/>
                  </a:lnTo>
                  <a:lnTo>
                    <a:pt x="40" y="8"/>
                  </a:lnTo>
                  <a:lnTo>
                    <a:pt x="38"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6" name="Freeform 16"/>
            <p:cNvSpPr>
              <a:spLocks noEditPoints="1"/>
            </p:cNvSpPr>
            <p:nvPr/>
          </p:nvSpPr>
          <p:spPr bwMode="auto">
            <a:xfrm>
              <a:off x="3262" y="2620"/>
              <a:ext cx="82" cy="80"/>
            </a:xfrm>
            <a:custGeom>
              <a:avLst/>
              <a:gdLst/>
              <a:ahLst/>
              <a:cxnLst>
                <a:cxn ang="0">
                  <a:pos x="0" y="80"/>
                </a:cxn>
                <a:cxn ang="0">
                  <a:pos x="0" y="0"/>
                </a:cxn>
                <a:cxn ang="0">
                  <a:pos x="42" y="0"/>
                </a:cxn>
                <a:cxn ang="0">
                  <a:pos x="48" y="0"/>
                </a:cxn>
                <a:cxn ang="0">
                  <a:pos x="56" y="0"/>
                </a:cxn>
                <a:cxn ang="0">
                  <a:pos x="60" y="2"/>
                </a:cxn>
                <a:cxn ang="0">
                  <a:pos x="66" y="4"/>
                </a:cxn>
                <a:cxn ang="0">
                  <a:pos x="70" y="10"/>
                </a:cxn>
                <a:cxn ang="0">
                  <a:pos x="74" y="14"/>
                </a:cxn>
                <a:cxn ang="0">
                  <a:pos x="74" y="22"/>
                </a:cxn>
                <a:cxn ang="0">
                  <a:pos x="74" y="26"/>
                </a:cxn>
                <a:cxn ang="0">
                  <a:pos x="72" y="32"/>
                </a:cxn>
                <a:cxn ang="0">
                  <a:pos x="68" y="36"/>
                </a:cxn>
                <a:cxn ang="0">
                  <a:pos x="62" y="38"/>
                </a:cxn>
                <a:cxn ang="0">
                  <a:pos x="56" y="42"/>
                </a:cxn>
                <a:cxn ang="0">
                  <a:pos x="48" y="42"/>
                </a:cxn>
                <a:cxn ang="0">
                  <a:pos x="52" y="44"/>
                </a:cxn>
                <a:cxn ang="0">
                  <a:pos x="56" y="46"/>
                </a:cxn>
                <a:cxn ang="0">
                  <a:pos x="60" y="52"/>
                </a:cxn>
                <a:cxn ang="0">
                  <a:pos x="66" y="58"/>
                </a:cxn>
                <a:cxn ang="0">
                  <a:pos x="82" y="80"/>
                </a:cxn>
                <a:cxn ang="0">
                  <a:pos x="66" y="80"/>
                </a:cxn>
                <a:cxn ang="0">
                  <a:pos x="54" y="62"/>
                </a:cxn>
                <a:cxn ang="0">
                  <a:pos x="50" y="56"/>
                </a:cxn>
                <a:cxn ang="0">
                  <a:pos x="46" y="52"/>
                </a:cxn>
                <a:cxn ang="0">
                  <a:pos x="42" y="48"/>
                </a:cxn>
                <a:cxn ang="0">
                  <a:pos x="40" y="46"/>
                </a:cxn>
                <a:cxn ang="0">
                  <a:pos x="36" y="46"/>
                </a:cxn>
                <a:cxn ang="0">
                  <a:pos x="34" y="44"/>
                </a:cxn>
                <a:cxn ang="0">
                  <a:pos x="30" y="44"/>
                </a:cxn>
                <a:cxn ang="0">
                  <a:pos x="26" y="44"/>
                </a:cxn>
                <a:cxn ang="0">
                  <a:pos x="12" y="44"/>
                </a:cxn>
                <a:cxn ang="0">
                  <a:pos x="12" y="80"/>
                </a:cxn>
                <a:cxn ang="0">
                  <a:pos x="0" y="80"/>
                </a:cxn>
                <a:cxn ang="0">
                  <a:pos x="12" y="34"/>
                </a:cxn>
                <a:cxn ang="0">
                  <a:pos x="38" y="34"/>
                </a:cxn>
                <a:cxn ang="0">
                  <a:pos x="46" y="34"/>
                </a:cxn>
                <a:cxn ang="0">
                  <a:pos x="52" y="34"/>
                </a:cxn>
                <a:cxn ang="0">
                  <a:pos x="56" y="32"/>
                </a:cxn>
                <a:cxn ang="0">
                  <a:pos x="60" y="28"/>
                </a:cxn>
                <a:cxn ang="0">
                  <a:pos x="60" y="24"/>
                </a:cxn>
                <a:cxn ang="0">
                  <a:pos x="62" y="22"/>
                </a:cxn>
                <a:cxn ang="0">
                  <a:pos x="60" y="16"/>
                </a:cxn>
                <a:cxn ang="0">
                  <a:pos x="56" y="12"/>
                </a:cxn>
                <a:cxn ang="0">
                  <a:pos x="54" y="10"/>
                </a:cxn>
                <a:cxn ang="0">
                  <a:pos x="48" y="8"/>
                </a:cxn>
                <a:cxn ang="0">
                  <a:pos x="42" y="8"/>
                </a:cxn>
                <a:cxn ang="0">
                  <a:pos x="12" y="8"/>
                </a:cxn>
                <a:cxn ang="0">
                  <a:pos x="12" y="34"/>
                </a:cxn>
              </a:cxnLst>
              <a:rect l="0" t="0" r="r" b="b"/>
              <a:pathLst>
                <a:path w="82" h="80">
                  <a:moveTo>
                    <a:pt x="0" y="80"/>
                  </a:moveTo>
                  <a:lnTo>
                    <a:pt x="0" y="0"/>
                  </a:lnTo>
                  <a:lnTo>
                    <a:pt x="42" y="0"/>
                  </a:lnTo>
                  <a:lnTo>
                    <a:pt x="48" y="0"/>
                  </a:lnTo>
                  <a:lnTo>
                    <a:pt x="56" y="0"/>
                  </a:lnTo>
                  <a:lnTo>
                    <a:pt x="60" y="2"/>
                  </a:lnTo>
                  <a:lnTo>
                    <a:pt x="66" y="4"/>
                  </a:lnTo>
                  <a:lnTo>
                    <a:pt x="70" y="10"/>
                  </a:lnTo>
                  <a:lnTo>
                    <a:pt x="74" y="14"/>
                  </a:lnTo>
                  <a:lnTo>
                    <a:pt x="74" y="22"/>
                  </a:lnTo>
                  <a:lnTo>
                    <a:pt x="74" y="26"/>
                  </a:lnTo>
                  <a:lnTo>
                    <a:pt x="72" y="32"/>
                  </a:lnTo>
                  <a:lnTo>
                    <a:pt x="68" y="36"/>
                  </a:lnTo>
                  <a:lnTo>
                    <a:pt x="62" y="38"/>
                  </a:lnTo>
                  <a:lnTo>
                    <a:pt x="56" y="42"/>
                  </a:lnTo>
                  <a:lnTo>
                    <a:pt x="48" y="42"/>
                  </a:lnTo>
                  <a:lnTo>
                    <a:pt x="52" y="44"/>
                  </a:lnTo>
                  <a:lnTo>
                    <a:pt x="56" y="46"/>
                  </a:lnTo>
                  <a:lnTo>
                    <a:pt x="60" y="52"/>
                  </a:lnTo>
                  <a:lnTo>
                    <a:pt x="66" y="58"/>
                  </a:lnTo>
                  <a:lnTo>
                    <a:pt x="82" y="80"/>
                  </a:lnTo>
                  <a:lnTo>
                    <a:pt x="66" y="80"/>
                  </a:lnTo>
                  <a:lnTo>
                    <a:pt x="54" y="62"/>
                  </a:lnTo>
                  <a:lnTo>
                    <a:pt x="50" y="56"/>
                  </a:lnTo>
                  <a:lnTo>
                    <a:pt x="46" y="52"/>
                  </a:lnTo>
                  <a:lnTo>
                    <a:pt x="42" y="48"/>
                  </a:lnTo>
                  <a:lnTo>
                    <a:pt x="40" y="46"/>
                  </a:lnTo>
                  <a:lnTo>
                    <a:pt x="36" y="46"/>
                  </a:lnTo>
                  <a:lnTo>
                    <a:pt x="34" y="44"/>
                  </a:lnTo>
                  <a:lnTo>
                    <a:pt x="30" y="44"/>
                  </a:lnTo>
                  <a:lnTo>
                    <a:pt x="26" y="44"/>
                  </a:lnTo>
                  <a:lnTo>
                    <a:pt x="12" y="44"/>
                  </a:lnTo>
                  <a:lnTo>
                    <a:pt x="12" y="80"/>
                  </a:lnTo>
                  <a:lnTo>
                    <a:pt x="0" y="80"/>
                  </a:lnTo>
                  <a:close/>
                  <a:moveTo>
                    <a:pt x="12" y="34"/>
                  </a:moveTo>
                  <a:lnTo>
                    <a:pt x="38" y="34"/>
                  </a:lnTo>
                  <a:lnTo>
                    <a:pt x="46" y="34"/>
                  </a:lnTo>
                  <a:lnTo>
                    <a:pt x="52" y="34"/>
                  </a:lnTo>
                  <a:lnTo>
                    <a:pt x="56" y="32"/>
                  </a:lnTo>
                  <a:lnTo>
                    <a:pt x="60" y="28"/>
                  </a:lnTo>
                  <a:lnTo>
                    <a:pt x="60" y="24"/>
                  </a:lnTo>
                  <a:lnTo>
                    <a:pt x="62" y="22"/>
                  </a:lnTo>
                  <a:lnTo>
                    <a:pt x="60" y="16"/>
                  </a:lnTo>
                  <a:lnTo>
                    <a:pt x="56" y="12"/>
                  </a:lnTo>
                  <a:lnTo>
                    <a:pt x="54" y="10"/>
                  </a:lnTo>
                  <a:lnTo>
                    <a:pt x="48" y="8"/>
                  </a:lnTo>
                  <a:lnTo>
                    <a:pt x="42" y="8"/>
                  </a:lnTo>
                  <a:lnTo>
                    <a:pt x="12" y="8"/>
                  </a:lnTo>
                  <a:lnTo>
                    <a:pt x="12" y="34"/>
                  </a:lnTo>
                  <a:close/>
                </a:path>
              </a:pathLst>
            </a:custGeom>
            <a:solidFill>
              <a:srgbClr val="FFFFFF"/>
            </a:solidFill>
            <a:ln w="0">
              <a:noFill/>
              <a:prstDash val="solid"/>
              <a:round/>
              <a:headEnd/>
              <a:tailEnd/>
            </a:ln>
          </p:spPr>
          <p:txBody>
            <a:bodyPr/>
            <a:lstStyle/>
            <a:p>
              <a:endParaRPr lang="en-US"/>
            </a:p>
          </p:txBody>
        </p:sp>
        <p:sp>
          <p:nvSpPr>
            <p:cNvPr id="17" name="Freeform 17"/>
            <p:cNvSpPr>
              <a:spLocks/>
            </p:cNvSpPr>
            <p:nvPr/>
          </p:nvSpPr>
          <p:spPr bwMode="auto">
            <a:xfrm>
              <a:off x="3498" y="2620"/>
              <a:ext cx="76" cy="80"/>
            </a:xfrm>
            <a:custGeom>
              <a:avLst/>
              <a:gdLst/>
              <a:ahLst/>
              <a:cxnLst>
                <a:cxn ang="0">
                  <a:pos x="0" y="80"/>
                </a:cxn>
                <a:cxn ang="0">
                  <a:pos x="0" y="0"/>
                </a:cxn>
                <a:cxn ang="0">
                  <a:pos x="12" y="0"/>
                </a:cxn>
                <a:cxn ang="0">
                  <a:pos x="12" y="40"/>
                </a:cxn>
                <a:cxn ang="0">
                  <a:pos x="56" y="0"/>
                </a:cxn>
                <a:cxn ang="0">
                  <a:pos x="74" y="0"/>
                </a:cxn>
                <a:cxn ang="0">
                  <a:pos x="34" y="32"/>
                </a:cxn>
                <a:cxn ang="0">
                  <a:pos x="76" y="80"/>
                </a:cxn>
                <a:cxn ang="0">
                  <a:pos x="60" y="80"/>
                </a:cxn>
                <a:cxn ang="0">
                  <a:pos x="26" y="38"/>
                </a:cxn>
                <a:cxn ang="0">
                  <a:pos x="12" y="52"/>
                </a:cxn>
                <a:cxn ang="0">
                  <a:pos x="12" y="80"/>
                </a:cxn>
                <a:cxn ang="0">
                  <a:pos x="0" y="80"/>
                </a:cxn>
              </a:cxnLst>
              <a:rect l="0" t="0" r="r" b="b"/>
              <a:pathLst>
                <a:path w="76" h="80">
                  <a:moveTo>
                    <a:pt x="0" y="80"/>
                  </a:moveTo>
                  <a:lnTo>
                    <a:pt x="0" y="0"/>
                  </a:lnTo>
                  <a:lnTo>
                    <a:pt x="12" y="0"/>
                  </a:lnTo>
                  <a:lnTo>
                    <a:pt x="12" y="40"/>
                  </a:lnTo>
                  <a:lnTo>
                    <a:pt x="56" y="0"/>
                  </a:lnTo>
                  <a:lnTo>
                    <a:pt x="74" y="0"/>
                  </a:lnTo>
                  <a:lnTo>
                    <a:pt x="34" y="32"/>
                  </a:lnTo>
                  <a:lnTo>
                    <a:pt x="76" y="80"/>
                  </a:lnTo>
                  <a:lnTo>
                    <a:pt x="60" y="80"/>
                  </a:lnTo>
                  <a:lnTo>
                    <a:pt x="26" y="38"/>
                  </a:lnTo>
                  <a:lnTo>
                    <a:pt x="12" y="52"/>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8" name="Freeform 18"/>
            <p:cNvSpPr>
              <a:spLocks noEditPoints="1"/>
            </p:cNvSpPr>
            <p:nvPr/>
          </p:nvSpPr>
          <p:spPr bwMode="auto">
            <a:xfrm>
              <a:off x="3708" y="2620"/>
              <a:ext cx="86" cy="80"/>
            </a:xfrm>
            <a:custGeom>
              <a:avLst/>
              <a:gdLst/>
              <a:ahLst/>
              <a:cxnLst>
                <a:cxn ang="0">
                  <a:pos x="0" y="80"/>
                </a:cxn>
                <a:cxn ang="0">
                  <a:pos x="36" y="0"/>
                </a:cxn>
                <a:cxn ang="0">
                  <a:pos x="50" y="0"/>
                </a:cxn>
                <a:cxn ang="0">
                  <a:pos x="86" y="80"/>
                </a:cxn>
                <a:cxn ang="0">
                  <a:pos x="72" y="80"/>
                </a:cxn>
                <a:cxn ang="0">
                  <a:pos x="62" y="56"/>
                </a:cxn>
                <a:cxn ang="0">
                  <a:pos x="24" y="56"/>
                </a:cxn>
                <a:cxn ang="0">
                  <a:pos x="14" y="80"/>
                </a:cxn>
                <a:cxn ang="0">
                  <a:pos x="0" y="80"/>
                </a:cxn>
                <a:cxn ang="0">
                  <a:pos x="28" y="46"/>
                </a:cxn>
                <a:cxn ang="0">
                  <a:pos x="58" y="46"/>
                </a:cxn>
                <a:cxn ang="0">
                  <a:pos x="48" y="24"/>
                </a:cxn>
                <a:cxn ang="0">
                  <a:pos x="44" y="16"/>
                </a:cxn>
                <a:cxn ang="0">
                  <a:pos x="42" y="8"/>
                </a:cxn>
                <a:cxn ang="0">
                  <a:pos x="40" y="16"/>
                </a:cxn>
                <a:cxn ang="0">
                  <a:pos x="38" y="24"/>
                </a:cxn>
                <a:cxn ang="0">
                  <a:pos x="28" y="46"/>
                </a:cxn>
              </a:cxnLst>
              <a:rect l="0" t="0" r="r" b="b"/>
              <a:pathLst>
                <a:path w="86" h="80">
                  <a:moveTo>
                    <a:pt x="0" y="80"/>
                  </a:moveTo>
                  <a:lnTo>
                    <a:pt x="36" y="0"/>
                  </a:lnTo>
                  <a:lnTo>
                    <a:pt x="50" y="0"/>
                  </a:lnTo>
                  <a:lnTo>
                    <a:pt x="86" y="80"/>
                  </a:lnTo>
                  <a:lnTo>
                    <a:pt x="72" y="80"/>
                  </a:lnTo>
                  <a:lnTo>
                    <a:pt x="62" y="56"/>
                  </a:lnTo>
                  <a:lnTo>
                    <a:pt x="24" y="56"/>
                  </a:lnTo>
                  <a:lnTo>
                    <a:pt x="14" y="80"/>
                  </a:lnTo>
                  <a:lnTo>
                    <a:pt x="0" y="80"/>
                  </a:lnTo>
                  <a:close/>
                  <a:moveTo>
                    <a:pt x="28" y="46"/>
                  </a:moveTo>
                  <a:lnTo>
                    <a:pt x="58" y="46"/>
                  </a:lnTo>
                  <a:lnTo>
                    <a:pt x="48" y="24"/>
                  </a:lnTo>
                  <a:lnTo>
                    <a:pt x="44" y="16"/>
                  </a:lnTo>
                  <a:lnTo>
                    <a:pt x="42" y="8"/>
                  </a:lnTo>
                  <a:lnTo>
                    <a:pt x="40" y="16"/>
                  </a:lnTo>
                  <a:lnTo>
                    <a:pt x="38" y="24"/>
                  </a:lnTo>
                  <a:lnTo>
                    <a:pt x="28" y="46"/>
                  </a:lnTo>
                  <a:close/>
                </a:path>
              </a:pathLst>
            </a:custGeom>
            <a:solidFill>
              <a:srgbClr val="FFFFFF"/>
            </a:solidFill>
            <a:ln w="0">
              <a:noFill/>
              <a:prstDash val="solid"/>
              <a:round/>
              <a:headEnd/>
              <a:tailEnd/>
            </a:ln>
          </p:spPr>
          <p:txBody>
            <a:bodyPr/>
            <a:lstStyle/>
            <a:p>
              <a:endParaRPr lang="en-US"/>
            </a:p>
          </p:txBody>
        </p:sp>
        <p:sp>
          <p:nvSpPr>
            <p:cNvPr id="19" name="Freeform 19"/>
            <p:cNvSpPr>
              <a:spLocks/>
            </p:cNvSpPr>
            <p:nvPr/>
          </p:nvSpPr>
          <p:spPr bwMode="auto">
            <a:xfrm>
              <a:off x="3940" y="2620"/>
              <a:ext cx="72" cy="80"/>
            </a:xfrm>
            <a:custGeom>
              <a:avLst/>
              <a:gdLst/>
              <a:ahLst/>
              <a:cxnLst>
                <a:cxn ang="0">
                  <a:pos x="0" y="80"/>
                </a:cxn>
                <a:cxn ang="0">
                  <a:pos x="0" y="0"/>
                </a:cxn>
                <a:cxn ang="0">
                  <a:pos x="12" y="0"/>
                </a:cxn>
                <a:cxn ang="0">
                  <a:pos x="60" y="62"/>
                </a:cxn>
                <a:cxn ang="0">
                  <a:pos x="60" y="0"/>
                </a:cxn>
                <a:cxn ang="0">
                  <a:pos x="72" y="0"/>
                </a:cxn>
                <a:cxn ang="0">
                  <a:pos x="72" y="80"/>
                </a:cxn>
                <a:cxn ang="0">
                  <a:pos x="60" y="80"/>
                </a:cxn>
                <a:cxn ang="0">
                  <a:pos x="12" y="16"/>
                </a:cxn>
                <a:cxn ang="0">
                  <a:pos x="12" y="80"/>
                </a:cxn>
                <a:cxn ang="0">
                  <a:pos x="0" y="80"/>
                </a:cxn>
              </a:cxnLst>
              <a:rect l="0" t="0" r="r" b="b"/>
              <a:pathLst>
                <a:path w="72" h="80">
                  <a:moveTo>
                    <a:pt x="0" y="80"/>
                  </a:moveTo>
                  <a:lnTo>
                    <a:pt x="0" y="0"/>
                  </a:lnTo>
                  <a:lnTo>
                    <a:pt x="12" y="0"/>
                  </a:lnTo>
                  <a:lnTo>
                    <a:pt x="60" y="62"/>
                  </a:lnTo>
                  <a:lnTo>
                    <a:pt x="60" y="0"/>
                  </a:lnTo>
                  <a:lnTo>
                    <a:pt x="72" y="0"/>
                  </a:lnTo>
                  <a:lnTo>
                    <a:pt x="72" y="80"/>
                  </a:lnTo>
                  <a:lnTo>
                    <a:pt x="60" y="80"/>
                  </a:lnTo>
                  <a:lnTo>
                    <a:pt x="12" y="16"/>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20" name="Freeform 20"/>
            <p:cNvSpPr>
              <a:spLocks/>
            </p:cNvSpPr>
            <p:nvPr/>
          </p:nvSpPr>
          <p:spPr bwMode="auto">
            <a:xfrm>
              <a:off x="4172"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2"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4" y="0"/>
                  </a:lnTo>
                  <a:lnTo>
                    <a:pt x="44" y="0"/>
                  </a:lnTo>
                  <a:lnTo>
                    <a:pt x="52" y="2"/>
                  </a:lnTo>
                  <a:lnTo>
                    <a:pt x="60" y="6"/>
                  </a:lnTo>
                  <a:lnTo>
                    <a:pt x="64"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2"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21" name="Freeform 21"/>
            <p:cNvSpPr>
              <a:spLocks noEditPoints="1"/>
            </p:cNvSpPr>
            <p:nvPr/>
          </p:nvSpPr>
          <p:spPr bwMode="auto">
            <a:xfrm>
              <a:off x="4386" y="2620"/>
              <a:ext cx="86" cy="80"/>
            </a:xfrm>
            <a:custGeom>
              <a:avLst/>
              <a:gdLst/>
              <a:ahLst/>
              <a:cxnLst>
                <a:cxn ang="0">
                  <a:pos x="0" y="80"/>
                </a:cxn>
                <a:cxn ang="0">
                  <a:pos x="36" y="0"/>
                </a:cxn>
                <a:cxn ang="0">
                  <a:pos x="48" y="0"/>
                </a:cxn>
                <a:cxn ang="0">
                  <a:pos x="86" y="80"/>
                </a:cxn>
                <a:cxn ang="0">
                  <a:pos x="72" y="80"/>
                </a:cxn>
                <a:cxn ang="0">
                  <a:pos x="62" y="56"/>
                </a:cxn>
                <a:cxn ang="0">
                  <a:pos x="24" y="56"/>
                </a:cxn>
                <a:cxn ang="0">
                  <a:pos x="14" y="80"/>
                </a:cxn>
                <a:cxn ang="0">
                  <a:pos x="0" y="80"/>
                </a:cxn>
                <a:cxn ang="0">
                  <a:pos x="26" y="46"/>
                </a:cxn>
                <a:cxn ang="0">
                  <a:pos x="58" y="46"/>
                </a:cxn>
                <a:cxn ang="0">
                  <a:pos x="48" y="24"/>
                </a:cxn>
                <a:cxn ang="0">
                  <a:pos x="44" y="16"/>
                </a:cxn>
                <a:cxn ang="0">
                  <a:pos x="42" y="8"/>
                </a:cxn>
                <a:cxn ang="0">
                  <a:pos x="40" y="16"/>
                </a:cxn>
                <a:cxn ang="0">
                  <a:pos x="36" y="24"/>
                </a:cxn>
                <a:cxn ang="0">
                  <a:pos x="26" y="46"/>
                </a:cxn>
              </a:cxnLst>
              <a:rect l="0" t="0" r="r" b="b"/>
              <a:pathLst>
                <a:path w="86" h="80">
                  <a:moveTo>
                    <a:pt x="0" y="80"/>
                  </a:moveTo>
                  <a:lnTo>
                    <a:pt x="36" y="0"/>
                  </a:lnTo>
                  <a:lnTo>
                    <a:pt x="48" y="0"/>
                  </a:lnTo>
                  <a:lnTo>
                    <a:pt x="86" y="80"/>
                  </a:lnTo>
                  <a:lnTo>
                    <a:pt x="72" y="80"/>
                  </a:lnTo>
                  <a:lnTo>
                    <a:pt x="62" y="56"/>
                  </a:lnTo>
                  <a:lnTo>
                    <a:pt x="24" y="56"/>
                  </a:lnTo>
                  <a:lnTo>
                    <a:pt x="14" y="80"/>
                  </a:lnTo>
                  <a:lnTo>
                    <a:pt x="0" y="80"/>
                  </a:lnTo>
                  <a:close/>
                  <a:moveTo>
                    <a:pt x="26" y="46"/>
                  </a:moveTo>
                  <a:lnTo>
                    <a:pt x="58" y="46"/>
                  </a:lnTo>
                  <a:lnTo>
                    <a:pt x="48" y="24"/>
                  </a:lnTo>
                  <a:lnTo>
                    <a:pt x="44" y="16"/>
                  </a:lnTo>
                  <a:lnTo>
                    <a:pt x="42" y="8"/>
                  </a:lnTo>
                  <a:lnTo>
                    <a:pt x="40"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22" name="Freeform 22"/>
            <p:cNvSpPr>
              <a:spLocks/>
            </p:cNvSpPr>
            <p:nvPr/>
          </p:nvSpPr>
          <p:spPr bwMode="auto">
            <a:xfrm>
              <a:off x="4614"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4"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6" y="0"/>
                  </a:lnTo>
                  <a:lnTo>
                    <a:pt x="44" y="0"/>
                  </a:lnTo>
                  <a:lnTo>
                    <a:pt x="54" y="2"/>
                  </a:lnTo>
                  <a:lnTo>
                    <a:pt x="60" y="6"/>
                  </a:lnTo>
                  <a:lnTo>
                    <a:pt x="66"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4"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23" name="Freeform 23"/>
            <p:cNvSpPr>
              <a:spLocks noEditPoints="1"/>
            </p:cNvSpPr>
            <p:nvPr/>
          </p:nvSpPr>
          <p:spPr bwMode="auto">
            <a:xfrm>
              <a:off x="3036" y="2736"/>
              <a:ext cx="54" cy="76"/>
            </a:xfrm>
            <a:custGeom>
              <a:avLst/>
              <a:gdLst/>
              <a:ahLst/>
              <a:cxnLst>
                <a:cxn ang="0">
                  <a:pos x="0" y="76"/>
                </a:cxn>
                <a:cxn ang="0">
                  <a:pos x="0" y="0"/>
                </a:cxn>
                <a:cxn ang="0">
                  <a:pos x="22" y="0"/>
                </a:cxn>
                <a:cxn ang="0">
                  <a:pos x="28" y="0"/>
                </a:cxn>
                <a:cxn ang="0">
                  <a:pos x="34" y="0"/>
                </a:cxn>
                <a:cxn ang="0">
                  <a:pos x="40" y="2"/>
                </a:cxn>
                <a:cxn ang="0">
                  <a:pos x="44" y="6"/>
                </a:cxn>
                <a:cxn ang="0">
                  <a:pos x="48" y="12"/>
                </a:cxn>
                <a:cxn ang="0">
                  <a:pos x="52" y="20"/>
                </a:cxn>
                <a:cxn ang="0">
                  <a:pos x="54" y="28"/>
                </a:cxn>
                <a:cxn ang="0">
                  <a:pos x="54" y="38"/>
                </a:cxn>
                <a:cxn ang="0">
                  <a:pos x="54" y="46"/>
                </a:cxn>
                <a:cxn ang="0">
                  <a:pos x="52" y="52"/>
                </a:cxn>
                <a:cxn ang="0">
                  <a:pos x="50" y="60"/>
                </a:cxn>
                <a:cxn ang="0">
                  <a:pos x="48" y="64"/>
                </a:cxn>
                <a:cxn ang="0">
                  <a:pos x="44" y="68"/>
                </a:cxn>
                <a:cxn ang="0">
                  <a:pos x="42" y="72"/>
                </a:cxn>
                <a:cxn ang="0">
                  <a:pos x="38" y="74"/>
                </a:cxn>
                <a:cxn ang="0">
                  <a:pos x="34" y="74"/>
                </a:cxn>
                <a:cxn ang="0">
                  <a:pos x="28" y="76"/>
                </a:cxn>
                <a:cxn ang="0">
                  <a:pos x="24" y="76"/>
                </a:cxn>
                <a:cxn ang="0">
                  <a:pos x="0" y="76"/>
                </a:cxn>
                <a:cxn ang="0">
                  <a:pos x="8" y="68"/>
                </a:cxn>
                <a:cxn ang="0">
                  <a:pos x="22" y="68"/>
                </a:cxn>
                <a:cxn ang="0">
                  <a:pos x="28" y="66"/>
                </a:cxn>
                <a:cxn ang="0">
                  <a:pos x="32" y="66"/>
                </a:cxn>
                <a:cxn ang="0">
                  <a:pos x="36" y="64"/>
                </a:cxn>
                <a:cxn ang="0">
                  <a:pos x="38" y="62"/>
                </a:cxn>
                <a:cxn ang="0">
                  <a:pos x="42" y="58"/>
                </a:cxn>
                <a:cxn ang="0">
                  <a:pos x="44" y="52"/>
                </a:cxn>
                <a:cxn ang="0">
                  <a:pos x="44" y="46"/>
                </a:cxn>
                <a:cxn ang="0">
                  <a:pos x="46" y="38"/>
                </a:cxn>
                <a:cxn ang="0">
                  <a:pos x="44" y="30"/>
                </a:cxn>
                <a:cxn ang="0">
                  <a:pos x="44" y="24"/>
                </a:cxn>
                <a:cxn ang="0">
                  <a:pos x="42" y="18"/>
                </a:cxn>
                <a:cxn ang="0">
                  <a:pos x="38" y="14"/>
                </a:cxn>
                <a:cxn ang="0">
                  <a:pos x="34" y="10"/>
                </a:cxn>
                <a:cxn ang="0">
                  <a:pos x="28" y="8"/>
                </a:cxn>
                <a:cxn ang="0">
                  <a:pos x="22" y="8"/>
                </a:cxn>
                <a:cxn ang="0">
                  <a:pos x="8" y="8"/>
                </a:cxn>
                <a:cxn ang="0">
                  <a:pos x="8" y="68"/>
                </a:cxn>
              </a:cxnLst>
              <a:rect l="0" t="0" r="r" b="b"/>
              <a:pathLst>
                <a:path w="54" h="76">
                  <a:moveTo>
                    <a:pt x="0" y="76"/>
                  </a:moveTo>
                  <a:lnTo>
                    <a:pt x="0" y="0"/>
                  </a:lnTo>
                  <a:lnTo>
                    <a:pt x="22" y="0"/>
                  </a:lnTo>
                  <a:lnTo>
                    <a:pt x="28" y="0"/>
                  </a:lnTo>
                  <a:lnTo>
                    <a:pt x="34" y="0"/>
                  </a:lnTo>
                  <a:lnTo>
                    <a:pt x="40" y="2"/>
                  </a:lnTo>
                  <a:lnTo>
                    <a:pt x="44" y="6"/>
                  </a:lnTo>
                  <a:lnTo>
                    <a:pt x="48" y="12"/>
                  </a:lnTo>
                  <a:lnTo>
                    <a:pt x="52" y="20"/>
                  </a:lnTo>
                  <a:lnTo>
                    <a:pt x="54" y="28"/>
                  </a:lnTo>
                  <a:lnTo>
                    <a:pt x="54" y="38"/>
                  </a:lnTo>
                  <a:lnTo>
                    <a:pt x="54" y="46"/>
                  </a:lnTo>
                  <a:lnTo>
                    <a:pt x="52" y="52"/>
                  </a:lnTo>
                  <a:lnTo>
                    <a:pt x="50" y="60"/>
                  </a:lnTo>
                  <a:lnTo>
                    <a:pt x="48" y="64"/>
                  </a:lnTo>
                  <a:lnTo>
                    <a:pt x="44" y="68"/>
                  </a:lnTo>
                  <a:lnTo>
                    <a:pt x="42" y="72"/>
                  </a:lnTo>
                  <a:lnTo>
                    <a:pt x="38" y="74"/>
                  </a:lnTo>
                  <a:lnTo>
                    <a:pt x="34" y="74"/>
                  </a:lnTo>
                  <a:lnTo>
                    <a:pt x="28" y="76"/>
                  </a:lnTo>
                  <a:lnTo>
                    <a:pt x="24" y="76"/>
                  </a:lnTo>
                  <a:lnTo>
                    <a:pt x="0" y="76"/>
                  </a:lnTo>
                  <a:close/>
                  <a:moveTo>
                    <a:pt x="8" y="68"/>
                  </a:moveTo>
                  <a:lnTo>
                    <a:pt x="22" y="68"/>
                  </a:lnTo>
                  <a:lnTo>
                    <a:pt x="28" y="66"/>
                  </a:lnTo>
                  <a:lnTo>
                    <a:pt x="32" y="66"/>
                  </a:lnTo>
                  <a:lnTo>
                    <a:pt x="36" y="64"/>
                  </a:lnTo>
                  <a:lnTo>
                    <a:pt x="38" y="62"/>
                  </a:lnTo>
                  <a:lnTo>
                    <a:pt x="42" y="58"/>
                  </a:lnTo>
                  <a:lnTo>
                    <a:pt x="44" y="52"/>
                  </a:lnTo>
                  <a:lnTo>
                    <a:pt x="44" y="46"/>
                  </a:lnTo>
                  <a:lnTo>
                    <a:pt x="46" y="38"/>
                  </a:lnTo>
                  <a:lnTo>
                    <a:pt x="44" y="30"/>
                  </a:lnTo>
                  <a:lnTo>
                    <a:pt x="44" y="24"/>
                  </a:lnTo>
                  <a:lnTo>
                    <a:pt x="42" y="18"/>
                  </a:lnTo>
                  <a:lnTo>
                    <a:pt x="38" y="14"/>
                  </a:lnTo>
                  <a:lnTo>
                    <a:pt x="34" y="10"/>
                  </a:lnTo>
                  <a:lnTo>
                    <a:pt x="28" y="8"/>
                  </a:lnTo>
                  <a:lnTo>
                    <a:pt x="22" y="8"/>
                  </a:lnTo>
                  <a:lnTo>
                    <a:pt x="8" y="8"/>
                  </a:lnTo>
                  <a:lnTo>
                    <a:pt x="8" y="68"/>
                  </a:lnTo>
                  <a:close/>
                </a:path>
              </a:pathLst>
            </a:custGeom>
            <a:solidFill>
              <a:srgbClr val="FFFFFF"/>
            </a:solidFill>
            <a:ln w="0">
              <a:noFill/>
              <a:prstDash val="solid"/>
              <a:round/>
              <a:headEnd/>
              <a:tailEnd/>
            </a:ln>
          </p:spPr>
          <p:txBody>
            <a:bodyPr/>
            <a:lstStyle/>
            <a:p>
              <a:endParaRPr lang="en-US"/>
            </a:p>
          </p:txBody>
        </p:sp>
        <p:sp>
          <p:nvSpPr>
            <p:cNvPr id="24" name="Freeform 24"/>
            <p:cNvSpPr>
              <a:spLocks noEditPoints="1"/>
            </p:cNvSpPr>
            <p:nvPr/>
          </p:nvSpPr>
          <p:spPr bwMode="auto">
            <a:xfrm>
              <a:off x="3104"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6" y="48"/>
                </a:cxn>
                <a:cxn ang="0">
                  <a:pos x="22" y="50"/>
                </a:cxn>
                <a:cxn ang="0">
                  <a:pos x="26" y="50"/>
                </a:cxn>
                <a:cxn ang="0">
                  <a:pos x="30" y="48"/>
                </a:cxn>
                <a:cxn ang="0">
                  <a:pos x="32" y="44"/>
                </a:cxn>
                <a:cxn ang="0">
                  <a:pos x="36" y="38"/>
                </a:cxn>
                <a:cxn ang="0">
                  <a:pos x="8" y="24"/>
                </a:cxn>
                <a:cxn ang="0">
                  <a:pos x="36" y="24"/>
                </a:cxn>
                <a:cxn ang="0">
                  <a:pos x="34" y="16"/>
                </a:cxn>
                <a:cxn ang="0">
                  <a:pos x="32" y="12"/>
                </a:cxn>
                <a:cxn ang="0">
                  <a:pos x="28" y="8"/>
                </a:cxn>
                <a:cxn ang="0">
                  <a:pos x="22" y="8"/>
                </a:cxn>
                <a:cxn ang="0">
                  <a:pos x="16"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6" y="48"/>
                  </a:lnTo>
                  <a:lnTo>
                    <a:pt x="22" y="50"/>
                  </a:lnTo>
                  <a:lnTo>
                    <a:pt x="26" y="50"/>
                  </a:lnTo>
                  <a:lnTo>
                    <a:pt x="30" y="48"/>
                  </a:lnTo>
                  <a:lnTo>
                    <a:pt x="32" y="44"/>
                  </a:lnTo>
                  <a:lnTo>
                    <a:pt x="36" y="38"/>
                  </a:lnTo>
                  <a:close/>
                  <a:moveTo>
                    <a:pt x="8" y="24"/>
                  </a:moveTo>
                  <a:lnTo>
                    <a:pt x="36" y="24"/>
                  </a:lnTo>
                  <a:lnTo>
                    <a:pt x="34" y="16"/>
                  </a:lnTo>
                  <a:lnTo>
                    <a:pt x="32" y="12"/>
                  </a:lnTo>
                  <a:lnTo>
                    <a:pt x="28" y="8"/>
                  </a:lnTo>
                  <a:lnTo>
                    <a:pt x="22" y="8"/>
                  </a:lnTo>
                  <a:lnTo>
                    <a:pt x="16"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5" name="Freeform 25"/>
            <p:cNvSpPr>
              <a:spLocks noEditPoints="1"/>
            </p:cNvSpPr>
            <p:nvPr/>
          </p:nvSpPr>
          <p:spPr bwMode="auto">
            <a:xfrm>
              <a:off x="3162" y="2756"/>
              <a:ext cx="42" cy="78"/>
            </a:xfrm>
            <a:custGeom>
              <a:avLst/>
              <a:gdLst/>
              <a:ahLst/>
              <a:cxnLst>
                <a:cxn ang="0">
                  <a:pos x="0" y="78"/>
                </a:cxn>
                <a:cxn ang="0">
                  <a:pos x="0" y="0"/>
                </a:cxn>
                <a:cxn ang="0">
                  <a:pos x="8" y="0"/>
                </a:cxn>
                <a:cxn ang="0">
                  <a:pos x="8" y="8"/>
                </a:cxn>
                <a:cxn ang="0">
                  <a:pos x="12" y="4"/>
                </a:cxn>
                <a:cxn ang="0">
                  <a:pos x="14" y="2"/>
                </a:cxn>
                <a:cxn ang="0">
                  <a:pos x="18" y="0"/>
                </a:cxn>
                <a:cxn ang="0">
                  <a:pos x="22" y="0"/>
                </a:cxn>
                <a:cxn ang="0">
                  <a:pos x="28" y="0"/>
                </a:cxn>
                <a:cxn ang="0">
                  <a:pos x="34" y="4"/>
                </a:cxn>
                <a:cxn ang="0">
                  <a:pos x="38" y="8"/>
                </a:cxn>
                <a:cxn ang="0">
                  <a:pos x="40" y="14"/>
                </a:cxn>
                <a:cxn ang="0">
                  <a:pos x="42" y="20"/>
                </a:cxn>
                <a:cxn ang="0">
                  <a:pos x="42" y="28"/>
                </a:cxn>
                <a:cxn ang="0">
                  <a:pos x="42" y="36"/>
                </a:cxn>
                <a:cxn ang="0">
                  <a:pos x="40" y="44"/>
                </a:cxn>
                <a:cxn ang="0">
                  <a:pos x="36" y="50"/>
                </a:cxn>
                <a:cxn ang="0">
                  <a:pos x="32" y="54"/>
                </a:cxn>
                <a:cxn ang="0">
                  <a:pos x="28" y="56"/>
                </a:cxn>
                <a:cxn ang="0">
                  <a:pos x="22" y="58"/>
                </a:cxn>
                <a:cxn ang="0">
                  <a:pos x="18" y="58"/>
                </a:cxn>
                <a:cxn ang="0">
                  <a:pos x="14" y="56"/>
                </a:cxn>
                <a:cxn ang="0">
                  <a:pos x="12" y="54"/>
                </a:cxn>
                <a:cxn ang="0">
                  <a:pos x="10" y="50"/>
                </a:cxn>
                <a:cxn ang="0">
                  <a:pos x="10" y="78"/>
                </a:cxn>
                <a:cxn ang="0">
                  <a:pos x="0" y="78"/>
                </a:cxn>
                <a:cxn ang="0">
                  <a:pos x="8" y="28"/>
                </a:cxn>
                <a:cxn ang="0">
                  <a:pos x="8" y="36"/>
                </a:cxn>
                <a:cxn ang="0">
                  <a:pos x="10" y="40"/>
                </a:cxn>
                <a:cxn ang="0">
                  <a:pos x="12" y="44"/>
                </a:cxn>
                <a:cxn ang="0">
                  <a:pos x="16" y="48"/>
                </a:cxn>
                <a:cxn ang="0">
                  <a:pos x="22" y="50"/>
                </a:cxn>
                <a:cxn ang="0">
                  <a:pos x="26" y="48"/>
                </a:cxn>
                <a:cxn ang="0">
                  <a:pos x="30" y="44"/>
                </a:cxn>
                <a:cxn ang="0">
                  <a:pos x="32" y="40"/>
                </a:cxn>
                <a:cxn ang="0">
                  <a:pos x="34" y="34"/>
                </a:cxn>
                <a:cxn ang="0">
                  <a:pos x="34" y="28"/>
                </a:cxn>
                <a:cxn ang="0">
                  <a:pos x="34" y="22"/>
                </a:cxn>
                <a:cxn ang="0">
                  <a:pos x="32" y="16"/>
                </a:cxn>
                <a:cxn ang="0">
                  <a:pos x="30" y="12"/>
                </a:cxn>
                <a:cxn ang="0">
                  <a:pos x="26" y="8"/>
                </a:cxn>
                <a:cxn ang="0">
                  <a:pos x="22" y="6"/>
                </a:cxn>
                <a:cxn ang="0">
                  <a:pos x="16" y="8"/>
                </a:cxn>
                <a:cxn ang="0">
                  <a:pos x="12" y="12"/>
                </a:cxn>
                <a:cxn ang="0">
                  <a:pos x="10" y="16"/>
                </a:cxn>
                <a:cxn ang="0">
                  <a:pos x="8" y="22"/>
                </a:cxn>
                <a:cxn ang="0">
                  <a:pos x="8" y="28"/>
                </a:cxn>
              </a:cxnLst>
              <a:rect l="0" t="0" r="r" b="b"/>
              <a:pathLst>
                <a:path w="42" h="78">
                  <a:moveTo>
                    <a:pt x="0" y="78"/>
                  </a:moveTo>
                  <a:lnTo>
                    <a:pt x="0" y="0"/>
                  </a:lnTo>
                  <a:lnTo>
                    <a:pt x="8" y="0"/>
                  </a:lnTo>
                  <a:lnTo>
                    <a:pt x="8" y="8"/>
                  </a:lnTo>
                  <a:lnTo>
                    <a:pt x="12" y="4"/>
                  </a:lnTo>
                  <a:lnTo>
                    <a:pt x="14" y="2"/>
                  </a:lnTo>
                  <a:lnTo>
                    <a:pt x="18" y="0"/>
                  </a:lnTo>
                  <a:lnTo>
                    <a:pt x="22" y="0"/>
                  </a:lnTo>
                  <a:lnTo>
                    <a:pt x="28" y="0"/>
                  </a:lnTo>
                  <a:lnTo>
                    <a:pt x="34" y="4"/>
                  </a:lnTo>
                  <a:lnTo>
                    <a:pt x="38" y="8"/>
                  </a:lnTo>
                  <a:lnTo>
                    <a:pt x="40" y="14"/>
                  </a:lnTo>
                  <a:lnTo>
                    <a:pt x="42" y="20"/>
                  </a:lnTo>
                  <a:lnTo>
                    <a:pt x="42" y="28"/>
                  </a:lnTo>
                  <a:lnTo>
                    <a:pt x="42" y="36"/>
                  </a:lnTo>
                  <a:lnTo>
                    <a:pt x="40" y="44"/>
                  </a:lnTo>
                  <a:lnTo>
                    <a:pt x="36" y="50"/>
                  </a:lnTo>
                  <a:lnTo>
                    <a:pt x="32" y="54"/>
                  </a:lnTo>
                  <a:lnTo>
                    <a:pt x="28" y="56"/>
                  </a:lnTo>
                  <a:lnTo>
                    <a:pt x="22" y="58"/>
                  </a:lnTo>
                  <a:lnTo>
                    <a:pt x="18" y="58"/>
                  </a:lnTo>
                  <a:lnTo>
                    <a:pt x="14" y="56"/>
                  </a:lnTo>
                  <a:lnTo>
                    <a:pt x="12" y="54"/>
                  </a:lnTo>
                  <a:lnTo>
                    <a:pt x="10" y="50"/>
                  </a:lnTo>
                  <a:lnTo>
                    <a:pt x="10" y="78"/>
                  </a:lnTo>
                  <a:lnTo>
                    <a:pt x="0" y="78"/>
                  </a:lnTo>
                  <a:close/>
                  <a:moveTo>
                    <a:pt x="8" y="28"/>
                  </a:moveTo>
                  <a:lnTo>
                    <a:pt x="8" y="36"/>
                  </a:lnTo>
                  <a:lnTo>
                    <a:pt x="10" y="40"/>
                  </a:lnTo>
                  <a:lnTo>
                    <a:pt x="12" y="44"/>
                  </a:lnTo>
                  <a:lnTo>
                    <a:pt x="16" y="48"/>
                  </a:lnTo>
                  <a:lnTo>
                    <a:pt x="22" y="50"/>
                  </a:lnTo>
                  <a:lnTo>
                    <a:pt x="26" y="48"/>
                  </a:lnTo>
                  <a:lnTo>
                    <a:pt x="30" y="44"/>
                  </a:lnTo>
                  <a:lnTo>
                    <a:pt x="32" y="40"/>
                  </a:lnTo>
                  <a:lnTo>
                    <a:pt x="34" y="34"/>
                  </a:lnTo>
                  <a:lnTo>
                    <a:pt x="34" y="28"/>
                  </a:lnTo>
                  <a:lnTo>
                    <a:pt x="34" y="22"/>
                  </a:lnTo>
                  <a:lnTo>
                    <a:pt x="32" y="16"/>
                  </a:lnTo>
                  <a:lnTo>
                    <a:pt x="30" y="12"/>
                  </a:lnTo>
                  <a:lnTo>
                    <a:pt x="26" y="8"/>
                  </a:lnTo>
                  <a:lnTo>
                    <a:pt x="22" y="6"/>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26" name="Freeform 26"/>
            <p:cNvSpPr>
              <a:spLocks noEditPoints="1"/>
            </p:cNvSpPr>
            <p:nvPr/>
          </p:nvSpPr>
          <p:spPr bwMode="auto">
            <a:xfrm>
              <a:off x="3216"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27" name="Freeform 27"/>
            <p:cNvSpPr>
              <a:spLocks/>
            </p:cNvSpPr>
            <p:nvPr/>
          </p:nvSpPr>
          <p:spPr bwMode="auto">
            <a:xfrm>
              <a:off x="3276" y="2756"/>
              <a:ext cx="26" cy="56"/>
            </a:xfrm>
            <a:custGeom>
              <a:avLst/>
              <a:gdLst/>
              <a:ahLst/>
              <a:cxnLst>
                <a:cxn ang="0">
                  <a:pos x="0" y="56"/>
                </a:cxn>
                <a:cxn ang="0">
                  <a:pos x="0" y="0"/>
                </a:cxn>
                <a:cxn ang="0">
                  <a:pos x="6" y="0"/>
                </a:cxn>
                <a:cxn ang="0">
                  <a:pos x="6" y="10"/>
                </a:cxn>
                <a:cxn ang="0">
                  <a:pos x="10" y="4"/>
                </a:cxn>
                <a:cxn ang="0">
                  <a:pos x="12" y="2"/>
                </a:cxn>
                <a:cxn ang="0">
                  <a:pos x="14" y="0"/>
                </a:cxn>
                <a:cxn ang="0">
                  <a:pos x="16" y="0"/>
                </a:cxn>
                <a:cxn ang="0">
                  <a:pos x="20" y="0"/>
                </a:cxn>
                <a:cxn ang="0">
                  <a:pos x="26" y="2"/>
                </a:cxn>
                <a:cxn ang="0">
                  <a:pos x="22" y="12"/>
                </a:cxn>
                <a:cxn ang="0">
                  <a:pos x="20" y="10"/>
                </a:cxn>
                <a:cxn ang="0">
                  <a:pos x="16" y="10"/>
                </a:cxn>
                <a:cxn ang="0">
                  <a:pos x="14" y="10"/>
                </a:cxn>
                <a:cxn ang="0">
                  <a:pos x="12" y="10"/>
                </a:cxn>
                <a:cxn ang="0">
                  <a:pos x="10" y="14"/>
                </a:cxn>
                <a:cxn ang="0">
                  <a:pos x="8" y="16"/>
                </a:cxn>
                <a:cxn ang="0">
                  <a:pos x="8" y="22"/>
                </a:cxn>
                <a:cxn ang="0">
                  <a:pos x="8" y="28"/>
                </a:cxn>
                <a:cxn ang="0">
                  <a:pos x="8" y="56"/>
                </a:cxn>
                <a:cxn ang="0">
                  <a:pos x="0" y="56"/>
                </a:cxn>
              </a:cxnLst>
              <a:rect l="0" t="0" r="r" b="b"/>
              <a:pathLst>
                <a:path w="26" h="56">
                  <a:moveTo>
                    <a:pt x="0" y="56"/>
                  </a:moveTo>
                  <a:lnTo>
                    <a:pt x="0" y="0"/>
                  </a:lnTo>
                  <a:lnTo>
                    <a:pt x="6" y="0"/>
                  </a:lnTo>
                  <a:lnTo>
                    <a:pt x="6" y="10"/>
                  </a:lnTo>
                  <a:lnTo>
                    <a:pt x="10" y="4"/>
                  </a:lnTo>
                  <a:lnTo>
                    <a:pt x="12" y="2"/>
                  </a:lnTo>
                  <a:lnTo>
                    <a:pt x="14" y="0"/>
                  </a:lnTo>
                  <a:lnTo>
                    <a:pt x="16" y="0"/>
                  </a:lnTo>
                  <a:lnTo>
                    <a:pt x="20" y="0"/>
                  </a:lnTo>
                  <a:lnTo>
                    <a:pt x="26" y="2"/>
                  </a:lnTo>
                  <a:lnTo>
                    <a:pt x="22" y="12"/>
                  </a:lnTo>
                  <a:lnTo>
                    <a:pt x="20" y="10"/>
                  </a:lnTo>
                  <a:lnTo>
                    <a:pt x="16" y="10"/>
                  </a:lnTo>
                  <a:lnTo>
                    <a:pt x="14" y="10"/>
                  </a:lnTo>
                  <a:lnTo>
                    <a:pt x="12" y="10"/>
                  </a:lnTo>
                  <a:lnTo>
                    <a:pt x="10" y="14"/>
                  </a:lnTo>
                  <a:lnTo>
                    <a:pt x="8"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8" name="Freeform 28"/>
            <p:cNvSpPr>
              <a:spLocks/>
            </p:cNvSpPr>
            <p:nvPr/>
          </p:nvSpPr>
          <p:spPr bwMode="auto">
            <a:xfrm>
              <a:off x="3306" y="2738"/>
              <a:ext cx="24" cy="76"/>
            </a:xfrm>
            <a:custGeom>
              <a:avLst/>
              <a:gdLst/>
              <a:ahLst/>
              <a:cxnLst>
                <a:cxn ang="0">
                  <a:pos x="22" y="66"/>
                </a:cxn>
                <a:cxn ang="0">
                  <a:pos x="24" y="74"/>
                </a:cxn>
                <a:cxn ang="0">
                  <a:pos x="20" y="74"/>
                </a:cxn>
                <a:cxn ang="0">
                  <a:pos x="18" y="76"/>
                </a:cxn>
                <a:cxn ang="0">
                  <a:pos x="14" y="74"/>
                </a:cxn>
                <a:cxn ang="0">
                  <a:pos x="12"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6" y="64"/>
                </a:cxn>
                <a:cxn ang="0">
                  <a:pos x="16" y="64"/>
                </a:cxn>
                <a:cxn ang="0">
                  <a:pos x="16" y="66"/>
                </a:cxn>
                <a:cxn ang="0">
                  <a:pos x="18" y="66"/>
                </a:cxn>
                <a:cxn ang="0">
                  <a:pos x="20" y="66"/>
                </a:cxn>
                <a:cxn ang="0">
                  <a:pos x="20" y="66"/>
                </a:cxn>
                <a:cxn ang="0">
                  <a:pos x="22" y="66"/>
                </a:cxn>
              </a:cxnLst>
              <a:rect l="0" t="0" r="r" b="b"/>
              <a:pathLst>
                <a:path w="24" h="76">
                  <a:moveTo>
                    <a:pt x="22" y="66"/>
                  </a:moveTo>
                  <a:lnTo>
                    <a:pt x="24" y="74"/>
                  </a:lnTo>
                  <a:lnTo>
                    <a:pt x="20" y="74"/>
                  </a:lnTo>
                  <a:lnTo>
                    <a:pt x="18" y="76"/>
                  </a:lnTo>
                  <a:lnTo>
                    <a:pt x="14" y="74"/>
                  </a:lnTo>
                  <a:lnTo>
                    <a:pt x="12"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6" y="64"/>
                  </a:lnTo>
                  <a:lnTo>
                    <a:pt x="16" y="64"/>
                  </a:lnTo>
                  <a:lnTo>
                    <a:pt x="16" y="66"/>
                  </a:lnTo>
                  <a:lnTo>
                    <a:pt x="18" y="66"/>
                  </a:lnTo>
                  <a:lnTo>
                    <a:pt x="20"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29" name="Freeform 29"/>
            <p:cNvSpPr>
              <a:spLocks/>
            </p:cNvSpPr>
            <p:nvPr/>
          </p:nvSpPr>
          <p:spPr bwMode="auto">
            <a:xfrm>
              <a:off x="3342"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8" y="56"/>
                </a:cxn>
                <a:cxn ang="0">
                  <a:pos x="58"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8" y="56"/>
                  </a:lnTo>
                  <a:lnTo>
                    <a:pt x="58"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0" name="Freeform 30"/>
            <p:cNvSpPr>
              <a:spLocks noEditPoints="1"/>
            </p:cNvSpPr>
            <p:nvPr/>
          </p:nvSpPr>
          <p:spPr bwMode="auto">
            <a:xfrm>
              <a:off x="3422"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31" name="Freeform 31"/>
            <p:cNvSpPr>
              <a:spLocks/>
            </p:cNvSpPr>
            <p:nvPr/>
          </p:nvSpPr>
          <p:spPr bwMode="auto">
            <a:xfrm>
              <a:off x="348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2" name="Freeform 32"/>
            <p:cNvSpPr>
              <a:spLocks/>
            </p:cNvSpPr>
            <p:nvPr/>
          </p:nvSpPr>
          <p:spPr bwMode="auto">
            <a:xfrm>
              <a:off x="3534"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33" name="Freeform 33"/>
            <p:cNvSpPr>
              <a:spLocks noEditPoints="1"/>
            </p:cNvSpPr>
            <p:nvPr/>
          </p:nvSpPr>
          <p:spPr bwMode="auto">
            <a:xfrm>
              <a:off x="3586" y="2756"/>
              <a:ext cx="46" cy="58"/>
            </a:xfrm>
            <a:custGeom>
              <a:avLst/>
              <a:gdLst/>
              <a:ahLst/>
              <a:cxnLst>
                <a:cxn ang="0">
                  <a:pos x="0" y="28"/>
                </a:cxn>
                <a:cxn ang="0">
                  <a:pos x="2" y="20"/>
                </a:cxn>
                <a:cxn ang="0">
                  <a:pos x="4" y="12"/>
                </a:cxn>
                <a:cxn ang="0">
                  <a:pos x="8" y="6"/>
                </a:cxn>
                <a:cxn ang="0">
                  <a:pos x="12" y="2"/>
                </a:cxn>
                <a:cxn ang="0">
                  <a:pos x="18" y="0"/>
                </a:cxn>
                <a:cxn ang="0">
                  <a:pos x="22" y="0"/>
                </a:cxn>
                <a:cxn ang="0">
                  <a:pos x="30" y="0"/>
                </a:cxn>
                <a:cxn ang="0">
                  <a:pos x="34" y="2"/>
                </a:cxn>
                <a:cxn ang="0">
                  <a:pos x="40" y="6"/>
                </a:cxn>
                <a:cxn ang="0">
                  <a:pos x="42" y="12"/>
                </a:cxn>
                <a:cxn ang="0">
                  <a:pos x="44" y="20"/>
                </a:cxn>
                <a:cxn ang="0">
                  <a:pos x="46" y="28"/>
                </a:cxn>
                <a:cxn ang="0">
                  <a:pos x="44" y="38"/>
                </a:cxn>
                <a:cxn ang="0">
                  <a:pos x="42" y="44"/>
                </a:cxn>
                <a:cxn ang="0">
                  <a:pos x="40" y="50"/>
                </a:cxn>
                <a:cxn ang="0">
                  <a:pos x="34" y="54"/>
                </a:cxn>
                <a:cxn ang="0">
                  <a:pos x="28" y="56"/>
                </a:cxn>
                <a:cxn ang="0">
                  <a:pos x="22" y="58"/>
                </a:cxn>
                <a:cxn ang="0">
                  <a:pos x="16" y="56"/>
                </a:cxn>
                <a:cxn ang="0">
                  <a:pos x="12" y="54"/>
                </a:cxn>
                <a:cxn ang="0">
                  <a:pos x="6" y="50"/>
                </a:cxn>
                <a:cxn ang="0">
                  <a:pos x="4" y="44"/>
                </a:cxn>
                <a:cxn ang="0">
                  <a:pos x="0" y="38"/>
                </a:cxn>
                <a:cxn ang="0">
                  <a:pos x="0" y="28"/>
                </a:cxn>
                <a:cxn ang="0">
                  <a:pos x="8" y="28"/>
                </a:cxn>
                <a:cxn ang="0">
                  <a:pos x="10" y="34"/>
                </a:cxn>
                <a:cxn ang="0">
                  <a:pos x="10" y="40"/>
                </a:cxn>
                <a:cxn ang="0">
                  <a:pos x="12" y="44"/>
                </a:cxn>
                <a:cxn ang="0">
                  <a:pos x="18" y="48"/>
                </a:cxn>
                <a:cxn ang="0">
                  <a:pos x="22" y="50"/>
                </a:cxn>
                <a:cxn ang="0">
                  <a:pos x="28" y="48"/>
                </a:cxn>
                <a:cxn ang="0">
                  <a:pos x="32" y="44"/>
                </a:cxn>
                <a:cxn ang="0">
                  <a:pos x="36" y="40"/>
                </a:cxn>
                <a:cxn ang="0">
                  <a:pos x="36" y="34"/>
                </a:cxn>
                <a:cxn ang="0">
                  <a:pos x="36" y="28"/>
                </a:cxn>
                <a:cxn ang="0">
                  <a:pos x="36" y="22"/>
                </a:cxn>
                <a:cxn ang="0">
                  <a:pos x="36" y="16"/>
                </a:cxn>
                <a:cxn ang="0">
                  <a:pos x="32" y="12"/>
                </a:cxn>
                <a:cxn ang="0">
                  <a:pos x="28" y="8"/>
                </a:cxn>
                <a:cxn ang="0">
                  <a:pos x="22" y="8"/>
                </a:cxn>
                <a:cxn ang="0">
                  <a:pos x="18" y="8"/>
                </a:cxn>
                <a:cxn ang="0">
                  <a:pos x="12" y="12"/>
                </a:cxn>
                <a:cxn ang="0">
                  <a:pos x="10" y="16"/>
                </a:cxn>
                <a:cxn ang="0">
                  <a:pos x="10" y="22"/>
                </a:cxn>
                <a:cxn ang="0">
                  <a:pos x="8" y="28"/>
                </a:cxn>
              </a:cxnLst>
              <a:rect l="0" t="0" r="r" b="b"/>
              <a:pathLst>
                <a:path w="46" h="58">
                  <a:moveTo>
                    <a:pt x="0" y="28"/>
                  </a:moveTo>
                  <a:lnTo>
                    <a:pt x="2" y="20"/>
                  </a:lnTo>
                  <a:lnTo>
                    <a:pt x="4" y="12"/>
                  </a:lnTo>
                  <a:lnTo>
                    <a:pt x="8" y="6"/>
                  </a:lnTo>
                  <a:lnTo>
                    <a:pt x="12" y="2"/>
                  </a:lnTo>
                  <a:lnTo>
                    <a:pt x="18" y="0"/>
                  </a:lnTo>
                  <a:lnTo>
                    <a:pt x="22" y="0"/>
                  </a:lnTo>
                  <a:lnTo>
                    <a:pt x="30" y="0"/>
                  </a:lnTo>
                  <a:lnTo>
                    <a:pt x="34" y="2"/>
                  </a:lnTo>
                  <a:lnTo>
                    <a:pt x="40" y="6"/>
                  </a:lnTo>
                  <a:lnTo>
                    <a:pt x="42" y="12"/>
                  </a:lnTo>
                  <a:lnTo>
                    <a:pt x="44" y="20"/>
                  </a:lnTo>
                  <a:lnTo>
                    <a:pt x="46" y="28"/>
                  </a:lnTo>
                  <a:lnTo>
                    <a:pt x="44" y="38"/>
                  </a:lnTo>
                  <a:lnTo>
                    <a:pt x="42" y="44"/>
                  </a:lnTo>
                  <a:lnTo>
                    <a:pt x="40" y="50"/>
                  </a:lnTo>
                  <a:lnTo>
                    <a:pt x="34" y="54"/>
                  </a:lnTo>
                  <a:lnTo>
                    <a:pt x="28" y="56"/>
                  </a:lnTo>
                  <a:lnTo>
                    <a:pt x="22" y="58"/>
                  </a:lnTo>
                  <a:lnTo>
                    <a:pt x="16" y="56"/>
                  </a:lnTo>
                  <a:lnTo>
                    <a:pt x="12" y="54"/>
                  </a:lnTo>
                  <a:lnTo>
                    <a:pt x="6" y="50"/>
                  </a:lnTo>
                  <a:lnTo>
                    <a:pt x="4" y="44"/>
                  </a:lnTo>
                  <a:lnTo>
                    <a:pt x="0" y="38"/>
                  </a:lnTo>
                  <a:lnTo>
                    <a:pt x="0" y="28"/>
                  </a:lnTo>
                  <a:close/>
                  <a:moveTo>
                    <a:pt x="8" y="28"/>
                  </a:moveTo>
                  <a:lnTo>
                    <a:pt x="10" y="34"/>
                  </a:lnTo>
                  <a:lnTo>
                    <a:pt x="10" y="40"/>
                  </a:lnTo>
                  <a:lnTo>
                    <a:pt x="12" y="44"/>
                  </a:lnTo>
                  <a:lnTo>
                    <a:pt x="18" y="48"/>
                  </a:lnTo>
                  <a:lnTo>
                    <a:pt x="22" y="50"/>
                  </a:lnTo>
                  <a:lnTo>
                    <a:pt x="28" y="48"/>
                  </a:lnTo>
                  <a:lnTo>
                    <a:pt x="32" y="44"/>
                  </a:lnTo>
                  <a:lnTo>
                    <a:pt x="36" y="40"/>
                  </a:lnTo>
                  <a:lnTo>
                    <a:pt x="36" y="34"/>
                  </a:lnTo>
                  <a:lnTo>
                    <a:pt x="36" y="28"/>
                  </a:lnTo>
                  <a:lnTo>
                    <a:pt x="36" y="22"/>
                  </a:lnTo>
                  <a:lnTo>
                    <a:pt x="36" y="16"/>
                  </a:lnTo>
                  <a:lnTo>
                    <a:pt x="32" y="12"/>
                  </a:lnTo>
                  <a:lnTo>
                    <a:pt x="28" y="8"/>
                  </a:lnTo>
                  <a:lnTo>
                    <a:pt x="22" y="8"/>
                  </a:lnTo>
                  <a:lnTo>
                    <a:pt x="18" y="8"/>
                  </a:lnTo>
                  <a:lnTo>
                    <a:pt x="12" y="12"/>
                  </a:lnTo>
                  <a:lnTo>
                    <a:pt x="10" y="16"/>
                  </a:lnTo>
                  <a:lnTo>
                    <a:pt x="10" y="22"/>
                  </a:lnTo>
                  <a:lnTo>
                    <a:pt x="8" y="28"/>
                  </a:lnTo>
                  <a:close/>
                </a:path>
              </a:pathLst>
            </a:custGeom>
            <a:solidFill>
              <a:srgbClr val="FFFFFF"/>
            </a:solidFill>
            <a:ln w="0">
              <a:noFill/>
              <a:prstDash val="solid"/>
              <a:round/>
              <a:headEnd/>
              <a:tailEnd/>
            </a:ln>
          </p:spPr>
          <p:txBody>
            <a:bodyPr/>
            <a:lstStyle/>
            <a:p>
              <a:endParaRPr lang="en-US"/>
            </a:p>
          </p:txBody>
        </p:sp>
        <p:sp>
          <p:nvSpPr>
            <p:cNvPr id="34" name="Freeform 34"/>
            <p:cNvSpPr>
              <a:spLocks/>
            </p:cNvSpPr>
            <p:nvPr/>
          </p:nvSpPr>
          <p:spPr bwMode="auto">
            <a:xfrm>
              <a:off x="3640" y="2734"/>
              <a:ext cx="28" cy="78"/>
            </a:xfrm>
            <a:custGeom>
              <a:avLst/>
              <a:gdLst/>
              <a:ahLst/>
              <a:cxnLst>
                <a:cxn ang="0">
                  <a:pos x="8" y="78"/>
                </a:cxn>
                <a:cxn ang="0">
                  <a:pos x="8" y="30"/>
                </a:cxn>
                <a:cxn ang="0">
                  <a:pos x="0" y="30"/>
                </a:cxn>
                <a:cxn ang="0">
                  <a:pos x="0" y="22"/>
                </a:cxn>
                <a:cxn ang="0">
                  <a:pos x="8" y="22"/>
                </a:cxn>
                <a:cxn ang="0">
                  <a:pos x="8" y="16"/>
                </a:cxn>
                <a:cxn ang="0">
                  <a:pos x="8" y="12"/>
                </a:cxn>
                <a:cxn ang="0">
                  <a:pos x="8" y="8"/>
                </a:cxn>
                <a:cxn ang="0">
                  <a:pos x="10" y="6"/>
                </a:cxn>
                <a:cxn ang="0">
                  <a:pos x="12" y="2"/>
                </a:cxn>
                <a:cxn ang="0">
                  <a:pos x="16" y="0"/>
                </a:cxn>
                <a:cxn ang="0">
                  <a:pos x="22" y="0"/>
                </a:cxn>
                <a:cxn ang="0">
                  <a:pos x="24" y="0"/>
                </a:cxn>
                <a:cxn ang="0">
                  <a:pos x="28" y="2"/>
                </a:cxn>
                <a:cxn ang="0">
                  <a:pos x="28" y="10"/>
                </a:cxn>
                <a:cxn ang="0">
                  <a:pos x="26" y="8"/>
                </a:cxn>
                <a:cxn ang="0">
                  <a:pos x="22" y="8"/>
                </a:cxn>
                <a:cxn ang="0">
                  <a:pos x="20" y="10"/>
                </a:cxn>
                <a:cxn ang="0">
                  <a:pos x="18" y="10"/>
                </a:cxn>
                <a:cxn ang="0">
                  <a:pos x="16" y="14"/>
                </a:cxn>
                <a:cxn ang="0">
                  <a:pos x="16" y="18"/>
                </a:cxn>
                <a:cxn ang="0">
                  <a:pos x="16" y="22"/>
                </a:cxn>
                <a:cxn ang="0">
                  <a:pos x="26" y="22"/>
                </a:cxn>
                <a:cxn ang="0">
                  <a:pos x="26" y="30"/>
                </a:cxn>
                <a:cxn ang="0">
                  <a:pos x="16" y="30"/>
                </a:cxn>
                <a:cxn ang="0">
                  <a:pos x="16" y="78"/>
                </a:cxn>
                <a:cxn ang="0">
                  <a:pos x="8" y="78"/>
                </a:cxn>
              </a:cxnLst>
              <a:rect l="0" t="0" r="r" b="b"/>
              <a:pathLst>
                <a:path w="28" h="78">
                  <a:moveTo>
                    <a:pt x="8" y="78"/>
                  </a:moveTo>
                  <a:lnTo>
                    <a:pt x="8" y="30"/>
                  </a:lnTo>
                  <a:lnTo>
                    <a:pt x="0" y="30"/>
                  </a:lnTo>
                  <a:lnTo>
                    <a:pt x="0" y="22"/>
                  </a:lnTo>
                  <a:lnTo>
                    <a:pt x="8" y="22"/>
                  </a:lnTo>
                  <a:lnTo>
                    <a:pt x="8" y="16"/>
                  </a:lnTo>
                  <a:lnTo>
                    <a:pt x="8" y="12"/>
                  </a:lnTo>
                  <a:lnTo>
                    <a:pt x="8" y="8"/>
                  </a:lnTo>
                  <a:lnTo>
                    <a:pt x="10" y="6"/>
                  </a:lnTo>
                  <a:lnTo>
                    <a:pt x="12" y="2"/>
                  </a:lnTo>
                  <a:lnTo>
                    <a:pt x="16" y="0"/>
                  </a:lnTo>
                  <a:lnTo>
                    <a:pt x="22" y="0"/>
                  </a:lnTo>
                  <a:lnTo>
                    <a:pt x="24" y="0"/>
                  </a:lnTo>
                  <a:lnTo>
                    <a:pt x="28" y="2"/>
                  </a:lnTo>
                  <a:lnTo>
                    <a:pt x="28" y="10"/>
                  </a:lnTo>
                  <a:lnTo>
                    <a:pt x="26" y="8"/>
                  </a:lnTo>
                  <a:lnTo>
                    <a:pt x="22" y="8"/>
                  </a:lnTo>
                  <a:lnTo>
                    <a:pt x="20" y="10"/>
                  </a:lnTo>
                  <a:lnTo>
                    <a:pt x="18" y="10"/>
                  </a:lnTo>
                  <a:lnTo>
                    <a:pt x="16" y="14"/>
                  </a:lnTo>
                  <a:lnTo>
                    <a:pt x="16" y="18"/>
                  </a:lnTo>
                  <a:lnTo>
                    <a:pt x="16" y="22"/>
                  </a:lnTo>
                  <a:lnTo>
                    <a:pt x="26" y="22"/>
                  </a:lnTo>
                  <a:lnTo>
                    <a:pt x="26" y="30"/>
                  </a:lnTo>
                  <a:lnTo>
                    <a:pt x="16" y="30"/>
                  </a:lnTo>
                  <a:lnTo>
                    <a:pt x="16" y="78"/>
                  </a:lnTo>
                  <a:lnTo>
                    <a:pt x="8" y="78"/>
                  </a:lnTo>
                  <a:close/>
                </a:path>
              </a:pathLst>
            </a:custGeom>
            <a:solidFill>
              <a:srgbClr val="FFFFFF"/>
            </a:solidFill>
            <a:ln w="0">
              <a:noFill/>
              <a:prstDash val="solid"/>
              <a:round/>
              <a:headEnd/>
              <a:tailEnd/>
            </a:ln>
          </p:spPr>
          <p:txBody>
            <a:bodyPr/>
            <a:lstStyle/>
            <a:p>
              <a:endParaRPr lang="en-US"/>
            </a:p>
          </p:txBody>
        </p:sp>
        <p:sp>
          <p:nvSpPr>
            <p:cNvPr id="35" name="Freeform 35"/>
            <p:cNvSpPr>
              <a:spLocks/>
            </p:cNvSpPr>
            <p:nvPr/>
          </p:nvSpPr>
          <p:spPr bwMode="auto">
            <a:xfrm>
              <a:off x="3698" y="2736"/>
              <a:ext cx="50" cy="76"/>
            </a:xfrm>
            <a:custGeom>
              <a:avLst/>
              <a:gdLst/>
              <a:ahLst/>
              <a:cxnLst>
                <a:cxn ang="0">
                  <a:pos x="0" y="76"/>
                </a:cxn>
                <a:cxn ang="0">
                  <a:pos x="0" y="0"/>
                </a:cxn>
                <a:cxn ang="0">
                  <a:pos x="48" y="0"/>
                </a:cxn>
                <a:cxn ang="0">
                  <a:pos x="48" y="8"/>
                </a:cxn>
                <a:cxn ang="0">
                  <a:pos x="10" y="8"/>
                </a:cxn>
                <a:cxn ang="0">
                  <a:pos x="10" y="32"/>
                </a:cxn>
                <a:cxn ang="0">
                  <a:pos x="46" y="32"/>
                </a:cxn>
                <a:cxn ang="0">
                  <a:pos x="46" y="42"/>
                </a:cxn>
                <a:cxn ang="0">
                  <a:pos x="10" y="42"/>
                </a:cxn>
                <a:cxn ang="0">
                  <a:pos x="10" y="68"/>
                </a:cxn>
                <a:cxn ang="0">
                  <a:pos x="50" y="68"/>
                </a:cxn>
                <a:cxn ang="0">
                  <a:pos x="50" y="76"/>
                </a:cxn>
                <a:cxn ang="0">
                  <a:pos x="0" y="76"/>
                </a:cxn>
              </a:cxnLst>
              <a:rect l="0" t="0" r="r" b="b"/>
              <a:pathLst>
                <a:path w="50" h="76">
                  <a:moveTo>
                    <a:pt x="0" y="76"/>
                  </a:moveTo>
                  <a:lnTo>
                    <a:pt x="0" y="0"/>
                  </a:lnTo>
                  <a:lnTo>
                    <a:pt x="48" y="0"/>
                  </a:lnTo>
                  <a:lnTo>
                    <a:pt x="48" y="8"/>
                  </a:lnTo>
                  <a:lnTo>
                    <a:pt x="10" y="8"/>
                  </a:lnTo>
                  <a:lnTo>
                    <a:pt x="10" y="32"/>
                  </a:lnTo>
                  <a:lnTo>
                    <a:pt x="46" y="32"/>
                  </a:lnTo>
                  <a:lnTo>
                    <a:pt x="46" y="42"/>
                  </a:lnTo>
                  <a:lnTo>
                    <a:pt x="10" y="42"/>
                  </a:lnTo>
                  <a:lnTo>
                    <a:pt x="10" y="68"/>
                  </a:lnTo>
                  <a:lnTo>
                    <a:pt x="50" y="68"/>
                  </a:lnTo>
                  <a:lnTo>
                    <a:pt x="50" y="76"/>
                  </a:lnTo>
                  <a:lnTo>
                    <a:pt x="0" y="76"/>
                  </a:lnTo>
                  <a:close/>
                </a:path>
              </a:pathLst>
            </a:custGeom>
            <a:solidFill>
              <a:srgbClr val="FFFFFF"/>
            </a:solidFill>
            <a:ln w="0">
              <a:noFill/>
              <a:prstDash val="solid"/>
              <a:round/>
              <a:headEnd/>
              <a:tailEnd/>
            </a:ln>
          </p:spPr>
          <p:txBody>
            <a:bodyPr/>
            <a:lstStyle/>
            <a:p>
              <a:endParaRPr lang="en-US"/>
            </a:p>
          </p:txBody>
        </p:sp>
        <p:sp>
          <p:nvSpPr>
            <p:cNvPr id="36" name="Freeform 36"/>
            <p:cNvSpPr>
              <a:spLocks/>
            </p:cNvSpPr>
            <p:nvPr/>
          </p:nvSpPr>
          <p:spPr bwMode="auto">
            <a:xfrm>
              <a:off x="3764" y="2756"/>
              <a:ext cx="40" cy="56"/>
            </a:xfrm>
            <a:custGeom>
              <a:avLst/>
              <a:gdLst/>
              <a:ahLst/>
              <a:cxnLst>
                <a:cxn ang="0">
                  <a:pos x="0" y="56"/>
                </a:cxn>
                <a:cxn ang="0">
                  <a:pos x="0" y="0"/>
                </a:cxn>
                <a:cxn ang="0">
                  <a:pos x="8" y="0"/>
                </a:cxn>
                <a:cxn ang="0">
                  <a:pos x="8" y="8"/>
                </a:cxn>
                <a:cxn ang="0">
                  <a:pos x="12" y="4"/>
                </a:cxn>
                <a:cxn ang="0">
                  <a:pos x="18" y="0"/>
                </a:cxn>
                <a:cxn ang="0">
                  <a:pos x="24" y="0"/>
                </a:cxn>
                <a:cxn ang="0">
                  <a:pos x="28" y="0"/>
                </a:cxn>
                <a:cxn ang="0">
                  <a:pos x="32" y="2"/>
                </a:cxn>
                <a:cxn ang="0">
                  <a:pos x="34" y="4"/>
                </a:cxn>
                <a:cxn ang="0">
                  <a:pos x="36" y="6"/>
                </a:cxn>
                <a:cxn ang="0">
                  <a:pos x="38" y="10"/>
                </a:cxn>
                <a:cxn ang="0">
                  <a:pos x="40" y="12"/>
                </a:cxn>
                <a:cxn ang="0">
                  <a:pos x="40" y="16"/>
                </a:cxn>
                <a:cxn ang="0">
                  <a:pos x="40" y="22"/>
                </a:cxn>
                <a:cxn ang="0">
                  <a:pos x="40" y="56"/>
                </a:cxn>
                <a:cxn ang="0">
                  <a:pos x="32" y="56"/>
                </a:cxn>
                <a:cxn ang="0">
                  <a:pos x="32" y="22"/>
                </a:cxn>
                <a:cxn ang="0">
                  <a:pos x="32" y="18"/>
                </a:cxn>
                <a:cxn ang="0">
                  <a:pos x="30" y="14"/>
                </a:cxn>
                <a:cxn ang="0">
                  <a:pos x="30" y="12"/>
                </a:cxn>
                <a:cxn ang="0">
                  <a:pos x="28" y="10"/>
                </a:cxn>
                <a:cxn ang="0">
                  <a:pos x="24" y="8"/>
                </a:cxn>
                <a:cxn ang="0">
                  <a:pos x="22" y="8"/>
                </a:cxn>
                <a:cxn ang="0">
                  <a:pos x="16" y="8"/>
                </a:cxn>
                <a:cxn ang="0">
                  <a:pos x="12" y="12"/>
                </a:cxn>
                <a:cxn ang="0">
                  <a:pos x="10" y="14"/>
                </a:cxn>
                <a:cxn ang="0">
                  <a:pos x="10" y="20"/>
                </a:cxn>
                <a:cxn ang="0">
                  <a:pos x="8" y="26"/>
                </a:cxn>
                <a:cxn ang="0">
                  <a:pos x="8" y="56"/>
                </a:cxn>
                <a:cxn ang="0">
                  <a:pos x="0" y="56"/>
                </a:cxn>
              </a:cxnLst>
              <a:rect l="0" t="0" r="r" b="b"/>
              <a:pathLst>
                <a:path w="40" h="56">
                  <a:moveTo>
                    <a:pt x="0" y="56"/>
                  </a:moveTo>
                  <a:lnTo>
                    <a:pt x="0" y="0"/>
                  </a:lnTo>
                  <a:lnTo>
                    <a:pt x="8" y="0"/>
                  </a:lnTo>
                  <a:lnTo>
                    <a:pt x="8" y="8"/>
                  </a:lnTo>
                  <a:lnTo>
                    <a:pt x="12" y="4"/>
                  </a:lnTo>
                  <a:lnTo>
                    <a:pt x="18" y="0"/>
                  </a:lnTo>
                  <a:lnTo>
                    <a:pt x="24" y="0"/>
                  </a:lnTo>
                  <a:lnTo>
                    <a:pt x="28" y="0"/>
                  </a:lnTo>
                  <a:lnTo>
                    <a:pt x="32" y="2"/>
                  </a:lnTo>
                  <a:lnTo>
                    <a:pt x="34" y="4"/>
                  </a:lnTo>
                  <a:lnTo>
                    <a:pt x="36" y="6"/>
                  </a:lnTo>
                  <a:lnTo>
                    <a:pt x="38" y="10"/>
                  </a:lnTo>
                  <a:lnTo>
                    <a:pt x="40" y="12"/>
                  </a:lnTo>
                  <a:lnTo>
                    <a:pt x="40" y="16"/>
                  </a:lnTo>
                  <a:lnTo>
                    <a:pt x="40" y="22"/>
                  </a:lnTo>
                  <a:lnTo>
                    <a:pt x="40" y="56"/>
                  </a:lnTo>
                  <a:lnTo>
                    <a:pt x="32" y="56"/>
                  </a:lnTo>
                  <a:lnTo>
                    <a:pt x="32" y="22"/>
                  </a:lnTo>
                  <a:lnTo>
                    <a:pt x="32" y="18"/>
                  </a:lnTo>
                  <a:lnTo>
                    <a:pt x="30" y="14"/>
                  </a:lnTo>
                  <a:lnTo>
                    <a:pt x="30" y="12"/>
                  </a:lnTo>
                  <a:lnTo>
                    <a:pt x="28" y="10"/>
                  </a:lnTo>
                  <a:lnTo>
                    <a:pt x="24" y="8"/>
                  </a:lnTo>
                  <a:lnTo>
                    <a:pt x="22" y="8"/>
                  </a:lnTo>
                  <a:lnTo>
                    <a:pt x="16" y="8"/>
                  </a:lnTo>
                  <a:lnTo>
                    <a:pt x="12" y="12"/>
                  </a:lnTo>
                  <a:lnTo>
                    <a:pt x="10" y="14"/>
                  </a:lnTo>
                  <a:lnTo>
                    <a:pt x="10"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7" name="Freeform 37"/>
            <p:cNvSpPr>
              <a:spLocks/>
            </p:cNvSpPr>
            <p:nvPr/>
          </p:nvSpPr>
          <p:spPr bwMode="auto">
            <a:xfrm>
              <a:off x="3816" y="2756"/>
              <a:ext cx="44" cy="56"/>
            </a:xfrm>
            <a:custGeom>
              <a:avLst/>
              <a:gdLst/>
              <a:ahLst/>
              <a:cxnLst>
                <a:cxn ang="0">
                  <a:pos x="18" y="56"/>
                </a:cxn>
                <a:cxn ang="0">
                  <a:pos x="0" y="0"/>
                </a:cxn>
                <a:cxn ang="0">
                  <a:pos x="8" y="0"/>
                </a:cxn>
                <a:cxn ang="0">
                  <a:pos x="20" y="34"/>
                </a:cxn>
                <a:cxn ang="0">
                  <a:pos x="20" y="40"/>
                </a:cxn>
                <a:cxn ang="0">
                  <a:pos x="22" y="46"/>
                </a:cxn>
                <a:cxn ang="0">
                  <a:pos x="24" y="40"/>
                </a:cxn>
                <a:cxn ang="0">
                  <a:pos x="26" y="34"/>
                </a:cxn>
                <a:cxn ang="0">
                  <a:pos x="36" y="0"/>
                </a:cxn>
                <a:cxn ang="0">
                  <a:pos x="44" y="0"/>
                </a:cxn>
                <a:cxn ang="0">
                  <a:pos x="26" y="56"/>
                </a:cxn>
                <a:cxn ang="0">
                  <a:pos x="18" y="56"/>
                </a:cxn>
              </a:cxnLst>
              <a:rect l="0" t="0" r="r" b="b"/>
              <a:pathLst>
                <a:path w="44" h="56">
                  <a:moveTo>
                    <a:pt x="18" y="56"/>
                  </a:moveTo>
                  <a:lnTo>
                    <a:pt x="0" y="0"/>
                  </a:lnTo>
                  <a:lnTo>
                    <a:pt x="8" y="0"/>
                  </a:lnTo>
                  <a:lnTo>
                    <a:pt x="20" y="34"/>
                  </a:lnTo>
                  <a:lnTo>
                    <a:pt x="20" y="40"/>
                  </a:lnTo>
                  <a:lnTo>
                    <a:pt x="22" y="46"/>
                  </a:lnTo>
                  <a:lnTo>
                    <a:pt x="24" y="40"/>
                  </a:lnTo>
                  <a:lnTo>
                    <a:pt x="26" y="34"/>
                  </a:lnTo>
                  <a:lnTo>
                    <a:pt x="36" y="0"/>
                  </a:lnTo>
                  <a:lnTo>
                    <a:pt x="44" y="0"/>
                  </a:lnTo>
                  <a:lnTo>
                    <a:pt x="26" y="56"/>
                  </a:lnTo>
                  <a:lnTo>
                    <a:pt x="18" y="56"/>
                  </a:lnTo>
                  <a:close/>
                </a:path>
              </a:pathLst>
            </a:custGeom>
            <a:solidFill>
              <a:srgbClr val="FFFFFF"/>
            </a:solidFill>
            <a:ln w="0">
              <a:noFill/>
              <a:prstDash val="solid"/>
              <a:round/>
              <a:headEnd/>
              <a:tailEnd/>
            </a:ln>
          </p:spPr>
          <p:txBody>
            <a:bodyPr/>
            <a:lstStyle/>
            <a:p>
              <a:endParaRPr lang="en-US"/>
            </a:p>
          </p:txBody>
        </p:sp>
        <p:sp>
          <p:nvSpPr>
            <p:cNvPr id="38" name="Freeform 38"/>
            <p:cNvSpPr>
              <a:spLocks noEditPoints="1"/>
            </p:cNvSpPr>
            <p:nvPr/>
          </p:nvSpPr>
          <p:spPr bwMode="auto">
            <a:xfrm>
              <a:off x="3872" y="2736"/>
              <a:ext cx="8" cy="76"/>
            </a:xfrm>
            <a:custGeom>
              <a:avLst/>
              <a:gdLst/>
              <a:ahLst/>
              <a:cxnLst>
                <a:cxn ang="0">
                  <a:pos x="0" y="10"/>
                </a:cxn>
                <a:cxn ang="0">
                  <a:pos x="0" y="0"/>
                </a:cxn>
                <a:cxn ang="0">
                  <a:pos x="8" y="0"/>
                </a:cxn>
                <a:cxn ang="0">
                  <a:pos x="8" y="10"/>
                </a:cxn>
                <a:cxn ang="0">
                  <a:pos x="0" y="10"/>
                </a:cxn>
                <a:cxn ang="0">
                  <a:pos x="0" y="76"/>
                </a:cxn>
                <a:cxn ang="0">
                  <a:pos x="0" y="20"/>
                </a:cxn>
                <a:cxn ang="0">
                  <a:pos x="8" y="20"/>
                </a:cxn>
                <a:cxn ang="0">
                  <a:pos x="8" y="76"/>
                </a:cxn>
                <a:cxn ang="0">
                  <a:pos x="0" y="76"/>
                </a:cxn>
              </a:cxnLst>
              <a:rect l="0" t="0" r="r" b="b"/>
              <a:pathLst>
                <a:path w="8" h="76">
                  <a:moveTo>
                    <a:pt x="0" y="10"/>
                  </a:moveTo>
                  <a:lnTo>
                    <a:pt x="0" y="0"/>
                  </a:lnTo>
                  <a:lnTo>
                    <a:pt x="8" y="0"/>
                  </a:lnTo>
                  <a:lnTo>
                    <a:pt x="8" y="10"/>
                  </a:lnTo>
                  <a:lnTo>
                    <a:pt x="0" y="10"/>
                  </a:lnTo>
                  <a:close/>
                  <a:moveTo>
                    <a:pt x="0" y="76"/>
                  </a:moveTo>
                  <a:lnTo>
                    <a:pt x="0" y="20"/>
                  </a:lnTo>
                  <a:lnTo>
                    <a:pt x="8" y="20"/>
                  </a:lnTo>
                  <a:lnTo>
                    <a:pt x="8" y="76"/>
                  </a:lnTo>
                  <a:lnTo>
                    <a:pt x="0" y="76"/>
                  </a:lnTo>
                  <a:close/>
                </a:path>
              </a:pathLst>
            </a:custGeom>
            <a:solidFill>
              <a:srgbClr val="FFFFFF"/>
            </a:solidFill>
            <a:ln w="0">
              <a:noFill/>
              <a:prstDash val="solid"/>
              <a:round/>
              <a:headEnd/>
              <a:tailEnd/>
            </a:ln>
          </p:spPr>
          <p:txBody>
            <a:bodyPr/>
            <a:lstStyle/>
            <a:p>
              <a:endParaRPr lang="en-US"/>
            </a:p>
          </p:txBody>
        </p:sp>
        <p:sp>
          <p:nvSpPr>
            <p:cNvPr id="39" name="Freeform 39"/>
            <p:cNvSpPr>
              <a:spLocks/>
            </p:cNvSpPr>
            <p:nvPr/>
          </p:nvSpPr>
          <p:spPr bwMode="auto">
            <a:xfrm>
              <a:off x="3898" y="2756"/>
              <a:ext cx="26" cy="56"/>
            </a:xfrm>
            <a:custGeom>
              <a:avLst/>
              <a:gdLst/>
              <a:ahLst/>
              <a:cxnLst>
                <a:cxn ang="0">
                  <a:pos x="0" y="56"/>
                </a:cxn>
                <a:cxn ang="0">
                  <a:pos x="0" y="0"/>
                </a:cxn>
                <a:cxn ang="0">
                  <a:pos x="8" y="0"/>
                </a:cxn>
                <a:cxn ang="0">
                  <a:pos x="8" y="10"/>
                </a:cxn>
                <a:cxn ang="0">
                  <a:pos x="10" y="4"/>
                </a:cxn>
                <a:cxn ang="0">
                  <a:pos x="12" y="2"/>
                </a:cxn>
                <a:cxn ang="0">
                  <a:pos x="16" y="0"/>
                </a:cxn>
                <a:cxn ang="0">
                  <a:pos x="18" y="0"/>
                </a:cxn>
                <a:cxn ang="0">
                  <a:pos x="22" y="0"/>
                </a:cxn>
                <a:cxn ang="0">
                  <a:pos x="26" y="2"/>
                </a:cxn>
                <a:cxn ang="0">
                  <a:pos x="24" y="12"/>
                </a:cxn>
                <a:cxn ang="0">
                  <a:pos x="20" y="10"/>
                </a:cxn>
                <a:cxn ang="0">
                  <a:pos x="18" y="10"/>
                </a:cxn>
                <a:cxn ang="0">
                  <a:pos x="16" y="10"/>
                </a:cxn>
                <a:cxn ang="0">
                  <a:pos x="12" y="10"/>
                </a:cxn>
                <a:cxn ang="0">
                  <a:pos x="12" y="14"/>
                </a:cxn>
                <a:cxn ang="0">
                  <a:pos x="10" y="16"/>
                </a:cxn>
                <a:cxn ang="0">
                  <a:pos x="8" y="22"/>
                </a:cxn>
                <a:cxn ang="0">
                  <a:pos x="8" y="28"/>
                </a:cxn>
                <a:cxn ang="0">
                  <a:pos x="8" y="56"/>
                </a:cxn>
                <a:cxn ang="0">
                  <a:pos x="0" y="56"/>
                </a:cxn>
              </a:cxnLst>
              <a:rect l="0" t="0" r="r" b="b"/>
              <a:pathLst>
                <a:path w="26" h="56">
                  <a:moveTo>
                    <a:pt x="0" y="56"/>
                  </a:moveTo>
                  <a:lnTo>
                    <a:pt x="0" y="0"/>
                  </a:lnTo>
                  <a:lnTo>
                    <a:pt x="8" y="0"/>
                  </a:lnTo>
                  <a:lnTo>
                    <a:pt x="8" y="10"/>
                  </a:lnTo>
                  <a:lnTo>
                    <a:pt x="10" y="4"/>
                  </a:lnTo>
                  <a:lnTo>
                    <a:pt x="12" y="2"/>
                  </a:lnTo>
                  <a:lnTo>
                    <a:pt x="16" y="0"/>
                  </a:lnTo>
                  <a:lnTo>
                    <a:pt x="18" y="0"/>
                  </a:lnTo>
                  <a:lnTo>
                    <a:pt x="22" y="0"/>
                  </a:lnTo>
                  <a:lnTo>
                    <a:pt x="26" y="2"/>
                  </a:lnTo>
                  <a:lnTo>
                    <a:pt x="24" y="12"/>
                  </a:lnTo>
                  <a:lnTo>
                    <a:pt x="20" y="10"/>
                  </a:lnTo>
                  <a:lnTo>
                    <a:pt x="18" y="10"/>
                  </a:lnTo>
                  <a:lnTo>
                    <a:pt x="16" y="10"/>
                  </a:lnTo>
                  <a:lnTo>
                    <a:pt x="12" y="10"/>
                  </a:lnTo>
                  <a:lnTo>
                    <a:pt x="12" y="14"/>
                  </a:lnTo>
                  <a:lnTo>
                    <a:pt x="10"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0" name="Freeform 40"/>
            <p:cNvSpPr>
              <a:spLocks noEditPoints="1"/>
            </p:cNvSpPr>
            <p:nvPr/>
          </p:nvSpPr>
          <p:spPr bwMode="auto">
            <a:xfrm>
              <a:off x="3932" y="2756"/>
              <a:ext cx="44" cy="58"/>
            </a:xfrm>
            <a:custGeom>
              <a:avLst/>
              <a:gdLst/>
              <a:ahLst/>
              <a:cxnLst>
                <a:cxn ang="0">
                  <a:pos x="0" y="28"/>
                </a:cxn>
                <a:cxn ang="0">
                  <a:pos x="0" y="20"/>
                </a:cxn>
                <a:cxn ang="0">
                  <a:pos x="2" y="12"/>
                </a:cxn>
                <a:cxn ang="0">
                  <a:pos x="6" y="6"/>
                </a:cxn>
                <a:cxn ang="0">
                  <a:pos x="12" y="2"/>
                </a:cxn>
                <a:cxn ang="0">
                  <a:pos x="16" y="0"/>
                </a:cxn>
                <a:cxn ang="0">
                  <a:pos x="22" y="0"/>
                </a:cxn>
                <a:cxn ang="0">
                  <a:pos x="28" y="0"/>
                </a:cxn>
                <a:cxn ang="0">
                  <a:pos x="34" y="2"/>
                </a:cxn>
                <a:cxn ang="0">
                  <a:pos x="38" y="6"/>
                </a:cxn>
                <a:cxn ang="0">
                  <a:pos x="42" y="12"/>
                </a:cxn>
                <a:cxn ang="0">
                  <a:pos x="44" y="20"/>
                </a:cxn>
                <a:cxn ang="0">
                  <a:pos x="44" y="28"/>
                </a:cxn>
                <a:cxn ang="0">
                  <a:pos x="44" y="38"/>
                </a:cxn>
                <a:cxn ang="0">
                  <a:pos x="42" y="44"/>
                </a:cxn>
                <a:cxn ang="0">
                  <a:pos x="38" y="50"/>
                </a:cxn>
                <a:cxn ang="0">
                  <a:pos x="34" y="54"/>
                </a:cxn>
                <a:cxn ang="0">
                  <a:pos x="28" y="56"/>
                </a:cxn>
                <a:cxn ang="0">
                  <a:pos x="22" y="58"/>
                </a:cxn>
                <a:cxn ang="0">
                  <a:pos x="16" y="56"/>
                </a:cxn>
                <a:cxn ang="0">
                  <a:pos x="10" y="54"/>
                </a:cxn>
                <a:cxn ang="0">
                  <a:pos x="6" y="50"/>
                </a:cxn>
                <a:cxn ang="0">
                  <a:pos x="2" y="44"/>
                </a:cxn>
                <a:cxn ang="0">
                  <a:pos x="0" y="38"/>
                </a:cxn>
                <a:cxn ang="0">
                  <a:pos x="0" y="28"/>
                </a:cxn>
                <a:cxn ang="0">
                  <a:pos x="8" y="28"/>
                </a:cxn>
                <a:cxn ang="0">
                  <a:pos x="8" y="34"/>
                </a:cxn>
                <a:cxn ang="0">
                  <a:pos x="10" y="40"/>
                </a:cxn>
                <a:cxn ang="0">
                  <a:pos x="12" y="44"/>
                </a:cxn>
                <a:cxn ang="0">
                  <a:pos x="16" y="48"/>
                </a:cxn>
                <a:cxn ang="0">
                  <a:pos x="22" y="50"/>
                </a:cxn>
                <a:cxn ang="0">
                  <a:pos x="28" y="48"/>
                </a:cxn>
                <a:cxn ang="0">
                  <a:pos x="32" y="44"/>
                </a:cxn>
                <a:cxn ang="0">
                  <a:pos x="34" y="40"/>
                </a:cxn>
                <a:cxn ang="0">
                  <a:pos x="36" y="34"/>
                </a:cxn>
                <a:cxn ang="0">
                  <a:pos x="36" y="28"/>
                </a:cxn>
                <a:cxn ang="0">
                  <a:pos x="36" y="22"/>
                </a:cxn>
                <a:cxn ang="0">
                  <a:pos x="34" y="16"/>
                </a:cxn>
                <a:cxn ang="0">
                  <a:pos x="32" y="12"/>
                </a:cxn>
                <a:cxn ang="0">
                  <a:pos x="28" y="8"/>
                </a:cxn>
                <a:cxn ang="0">
                  <a:pos x="22" y="8"/>
                </a:cxn>
                <a:cxn ang="0">
                  <a:pos x="16" y="8"/>
                </a:cxn>
                <a:cxn ang="0">
                  <a:pos x="12" y="12"/>
                </a:cxn>
                <a:cxn ang="0">
                  <a:pos x="10" y="16"/>
                </a:cxn>
                <a:cxn ang="0">
                  <a:pos x="8" y="22"/>
                </a:cxn>
                <a:cxn ang="0">
                  <a:pos x="8" y="28"/>
                </a:cxn>
              </a:cxnLst>
              <a:rect l="0" t="0" r="r" b="b"/>
              <a:pathLst>
                <a:path w="44" h="58">
                  <a:moveTo>
                    <a:pt x="0" y="28"/>
                  </a:moveTo>
                  <a:lnTo>
                    <a:pt x="0" y="20"/>
                  </a:lnTo>
                  <a:lnTo>
                    <a:pt x="2" y="12"/>
                  </a:lnTo>
                  <a:lnTo>
                    <a:pt x="6" y="6"/>
                  </a:lnTo>
                  <a:lnTo>
                    <a:pt x="12" y="2"/>
                  </a:lnTo>
                  <a:lnTo>
                    <a:pt x="16" y="0"/>
                  </a:lnTo>
                  <a:lnTo>
                    <a:pt x="22" y="0"/>
                  </a:lnTo>
                  <a:lnTo>
                    <a:pt x="28" y="0"/>
                  </a:lnTo>
                  <a:lnTo>
                    <a:pt x="34" y="2"/>
                  </a:lnTo>
                  <a:lnTo>
                    <a:pt x="38" y="6"/>
                  </a:lnTo>
                  <a:lnTo>
                    <a:pt x="42" y="12"/>
                  </a:lnTo>
                  <a:lnTo>
                    <a:pt x="44" y="20"/>
                  </a:lnTo>
                  <a:lnTo>
                    <a:pt x="44" y="28"/>
                  </a:lnTo>
                  <a:lnTo>
                    <a:pt x="44" y="38"/>
                  </a:lnTo>
                  <a:lnTo>
                    <a:pt x="42" y="44"/>
                  </a:lnTo>
                  <a:lnTo>
                    <a:pt x="38" y="50"/>
                  </a:lnTo>
                  <a:lnTo>
                    <a:pt x="34" y="54"/>
                  </a:lnTo>
                  <a:lnTo>
                    <a:pt x="28" y="56"/>
                  </a:lnTo>
                  <a:lnTo>
                    <a:pt x="22" y="58"/>
                  </a:lnTo>
                  <a:lnTo>
                    <a:pt x="16" y="56"/>
                  </a:lnTo>
                  <a:lnTo>
                    <a:pt x="10" y="54"/>
                  </a:lnTo>
                  <a:lnTo>
                    <a:pt x="6" y="50"/>
                  </a:lnTo>
                  <a:lnTo>
                    <a:pt x="2" y="44"/>
                  </a:lnTo>
                  <a:lnTo>
                    <a:pt x="0" y="38"/>
                  </a:lnTo>
                  <a:lnTo>
                    <a:pt x="0" y="28"/>
                  </a:lnTo>
                  <a:close/>
                  <a:moveTo>
                    <a:pt x="8" y="28"/>
                  </a:moveTo>
                  <a:lnTo>
                    <a:pt x="8" y="34"/>
                  </a:lnTo>
                  <a:lnTo>
                    <a:pt x="10" y="40"/>
                  </a:lnTo>
                  <a:lnTo>
                    <a:pt x="12" y="44"/>
                  </a:lnTo>
                  <a:lnTo>
                    <a:pt x="16" y="48"/>
                  </a:lnTo>
                  <a:lnTo>
                    <a:pt x="22" y="50"/>
                  </a:lnTo>
                  <a:lnTo>
                    <a:pt x="28" y="48"/>
                  </a:lnTo>
                  <a:lnTo>
                    <a:pt x="32" y="44"/>
                  </a:lnTo>
                  <a:lnTo>
                    <a:pt x="34" y="40"/>
                  </a:lnTo>
                  <a:lnTo>
                    <a:pt x="36" y="34"/>
                  </a:lnTo>
                  <a:lnTo>
                    <a:pt x="36" y="28"/>
                  </a:lnTo>
                  <a:lnTo>
                    <a:pt x="36" y="22"/>
                  </a:lnTo>
                  <a:lnTo>
                    <a:pt x="34" y="16"/>
                  </a:lnTo>
                  <a:lnTo>
                    <a:pt x="32" y="12"/>
                  </a:lnTo>
                  <a:lnTo>
                    <a:pt x="28" y="8"/>
                  </a:lnTo>
                  <a:lnTo>
                    <a:pt x="22" y="8"/>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41" name="Freeform 41"/>
            <p:cNvSpPr>
              <a:spLocks/>
            </p:cNvSpPr>
            <p:nvPr/>
          </p:nvSpPr>
          <p:spPr bwMode="auto">
            <a:xfrm>
              <a:off x="399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4"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10"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4"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10"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2" name="Freeform 42"/>
            <p:cNvSpPr>
              <a:spLocks/>
            </p:cNvSpPr>
            <p:nvPr/>
          </p:nvSpPr>
          <p:spPr bwMode="auto">
            <a:xfrm>
              <a:off x="4048"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6" y="56"/>
                </a:cxn>
                <a:cxn ang="0">
                  <a:pos x="56"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6" y="56"/>
                  </a:lnTo>
                  <a:lnTo>
                    <a:pt x="56"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3" name="Freeform 43"/>
            <p:cNvSpPr>
              <a:spLocks noEditPoints="1"/>
            </p:cNvSpPr>
            <p:nvPr/>
          </p:nvSpPr>
          <p:spPr bwMode="auto">
            <a:xfrm>
              <a:off x="4128"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44" name="Freeform 44"/>
            <p:cNvSpPr>
              <a:spLocks/>
            </p:cNvSpPr>
            <p:nvPr/>
          </p:nvSpPr>
          <p:spPr bwMode="auto">
            <a:xfrm>
              <a:off x="4188"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0"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0"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5" name="Freeform 45"/>
            <p:cNvSpPr>
              <a:spLocks/>
            </p:cNvSpPr>
            <p:nvPr/>
          </p:nvSpPr>
          <p:spPr bwMode="auto">
            <a:xfrm>
              <a:off x="4240"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46" name="Freeform 46"/>
            <p:cNvSpPr>
              <a:spLocks noEditPoints="1"/>
            </p:cNvSpPr>
            <p:nvPr/>
          </p:nvSpPr>
          <p:spPr bwMode="auto">
            <a:xfrm>
              <a:off x="4270" y="2756"/>
              <a:ext cx="44" cy="58"/>
            </a:xfrm>
            <a:custGeom>
              <a:avLst/>
              <a:gdLst/>
              <a:ahLst/>
              <a:cxnLst>
                <a:cxn ang="0">
                  <a:pos x="30" y="54"/>
                </a:cxn>
                <a:cxn ang="0">
                  <a:pos x="22" y="58"/>
                </a:cxn>
                <a:cxn ang="0">
                  <a:pos x="12" y="58"/>
                </a:cxn>
                <a:cxn ang="0">
                  <a:pos x="4" y="54"/>
                </a:cxn>
                <a:cxn ang="0">
                  <a:pos x="0" y="42"/>
                </a:cxn>
                <a:cxn ang="0">
                  <a:pos x="2" y="34"/>
                </a:cxn>
                <a:cxn ang="0">
                  <a:pos x="6" y="28"/>
                </a:cxn>
                <a:cxn ang="0">
                  <a:pos x="12" y="26"/>
                </a:cxn>
                <a:cxn ang="0">
                  <a:pos x="20" y="24"/>
                </a:cxn>
                <a:cxn ang="0">
                  <a:pos x="34" y="20"/>
                </a:cxn>
                <a:cxn ang="0">
                  <a:pos x="34" y="18"/>
                </a:cxn>
                <a:cxn ang="0">
                  <a:pos x="32" y="10"/>
                </a:cxn>
                <a:cxn ang="0">
                  <a:pos x="22" y="8"/>
                </a:cxn>
                <a:cxn ang="0">
                  <a:pos x="14" y="10"/>
                </a:cxn>
                <a:cxn ang="0">
                  <a:pos x="10" y="18"/>
                </a:cxn>
                <a:cxn ang="0">
                  <a:pos x="4" y="12"/>
                </a:cxn>
                <a:cxn ang="0">
                  <a:pos x="8" y="4"/>
                </a:cxn>
                <a:cxn ang="0">
                  <a:pos x="18" y="0"/>
                </a:cxn>
                <a:cxn ang="0">
                  <a:pos x="30" y="0"/>
                </a:cxn>
                <a:cxn ang="0">
                  <a:pos x="38" y="2"/>
                </a:cxn>
                <a:cxn ang="0">
                  <a:pos x="40" y="8"/>
                </a:cxn>
                <a:cxn ang="0">
                  <a:pos x="42" y="16"/>
                </a:cxn>
                <a:cxn ang="0">
                  <a:pos x="42" y="32"/>
                </a:cxn>
                <a:cxn ang="0">
                  <a:pos x="42" y="46"/>
                </a:cxn>
                <a:cxn ang="0">
                  <a:pos x="44" y="54"/>
                </a:cxn>
                <a:cxn ang="0">
                  <a:pos x="36" y="56"/>
                </a:cxn>
                <a:cxn ang="0">
                  <a:pos x="34" y="50"/>
                </a:cxn>
                <a:cxn ang="0">
                  <a:pos x="28" y="30"/>
                </a:cxn>
                <a:cxn ang="0">
                  <a:pos x="16" y="32"/>
                </a:cxn>
                <a:cxn ang="0">
                  <a:pos x="12" y="36"/>
                </a:cxn>
                <a:cxn ang="0">
                  <a:pos x="10" y="38"/>
                </a:cxn>
                <a:cxn ang="0">
                  <a:pos x="10" y="44"/>
                </a:cxn>
                <a:cxn ang="0">
                  <a:pos x="14" y="50"/>
                </a:cxn>
                <a:cxn ang="0">
                  <a:pos x="24" y="50"/>
                </a:cxn>
                <a:cxn ang="0">
                  <a:pos x="30" y="44"/>
                </a:cxn>
                <a:cxn ang="0">
                  <a:pos x="34" y="38"/>
                </a:cxn>
                <a:cxn ang="0">
                  <a:pos x="34" y="28"/>
                </a:cxn>
              </a:cxnLst>
              <a:rect l="0" t="0" r="r" b="b"/>
              <a:pathLst>
                <a:path w="44" h="58">
                  <a:moveTo>
                    <a:pt x="34" y="50"/>
                  </a:moveTo>
                  <a:lnTo>
                    <a:pt x="30" y="54"/>
                  </a:lnTo>
                  <a:lnTo>
                    <a:pt x="26" y="56"/>
                  </a:lnTo>
                  <a:lnTo>
                    <a:pt x="22" y="58"/>
                  </a:lnTo>
                  <a:lnTo>
                    <a:pt x="18" y="58"/>
                  </a:lnTo>
                  <a:lnTo>
                    <a:pt x="12" y="58"/>
                  </a:lnTo>
                  <a:lnTo>
                    <a:pt x="8" y="56"/>
                  </a:lnTo>
                  <a:lnTo>
                    <a:pt x="4" y="54"/>
                  </a:lnTo>
                  <a:lnTo>
                    <a:pt x="2" y="48"/>
                  </a:lnTo>
                  <a:lnTo>
                    <a:pt x="0" y="42"/>
                  </a:lnTo>
                  <a:lnTo>
                    <a:pt x="0" y="38"/>
                  </a:lnTo>
                  <a:lnTo>
                    <a:pt x="2" y="34"/>
                  </a:lnTo>
                  <a:lnTo>
                    <a:pt x="4" y="32"/>
                  </a:lnTo>
                  <a:lnTo>
                    <a:pt x="6" y="28"/>
                  </a:lnTo>
                  <a:lnTo>
                    <a:pt x="10" y="26"/>
                  </a:lnTo>
                  <a:lnTo>
                    <a:pt x="12" y="26"/>
                  </a:lnTo>
                  <a:lnTo>
                    <a:pt x="16" y="24"/>
                  </a:lnTo>
                  <a:lnTo>
                    <a:pt x="20" y="24"/>
                  </a:lnTo>
                  <a:lnTo>
                    <a:pt x="28" y="22"/>
                  </a:lnTo>
                  <a:lnTo>
                    <a:pt x="34" y="20"/>
                  </a:lnTo>
                  <a:lnTo>
                    <a:pt x="34" y="20"/>
                  </a:lnTo>
                  <a:lnTo>
                    <a:pt x="34" y="18"/>
                  </a:lnTo>
                  <a:lnTo>
                    <a:pt x="34" y="14"/>
                  </a:lnTo>
                  <a:lnTo>
                    <a:pt x="32" y="10"/>
                  </a:lnTo>
                  <a:lnTo>
                    <a:pt x="28" y="8"/>
                  </a:lnTo>
                  <a:lnTo>
                    <a:pt x="22" y="8"/>
                  </a:lnTo>
                  <a:lnTo>
                    <a:pt x="18" y="8"/>
                  </a:lnTo>
                  <a:lnTo>
                    <a:pt x="14" y="10"/>
                  </a:lnTo>
                  <a:lnTo>
                    <a:pt x="12" y="12"/>
                  </a:lnTo>
                  <a:lnTo>
                    <a:pt x="10" y="18"/>
                  </a:lnTo>
                  <a:lnTo>
                    <a:pt x="2" y="16"/>
                  </a:lnTo>
                  <a:lnTo>
                    <a:pt x="4" y="12"/>
                  </a:lnTo>
                  <a:lnTo>
                    <a:pt x="6" y="6"/>
                  </a:lnTo>
                  <a:lnTo>
                    <a:pt x="8" y="4"/>
                  </a:lnTo>
                  <a:lnTo>
                    <a:pt x="12" y="2"/>
                  </a:lnTo>
                  <a:lnTo>
                    <a:pt x="18" y="0"/>
                  </a:lnTo>
                  <a:lnTo>
                    <a:pt x="24" y="0"/>
                  </a:lnTo>
                  <a:lnTo>
                    <a:pt x="30" y="0"/>
                  </a:lnTo>
                  <a:lnTo>
                    <a:pt x="34" y="2"/>
                  </a:lnTo>
                  <a:lnTo>
                    <a:pt x="38" y="2"/>
                  </a:lnTo>
                  <a:lnTo>
                    <a:pt x="40" y="6"/>
                  </a:lnTo>
                  <a:lnTo>
                    <a:pt x="40" y="8"/>
                  </a:lnTo>
                  <a:lnTo>
                    <a:pt x="42" y="12"/>
                  </a:lnTo>
                  <a:lnTo>
                    <a:pt x="42" y="16"/>
                  </a:lnTo>
                  <a:lnTo>
                    <a:pt x="42" y="20"/>
                  </a:lnTo>
                  <a:lnTo>
                    <a:pt x="42" y="32"/>
                  </a:lnTo>
                  <a:lnTo>
                    <a:pt x="42" y="40"/>
                  </a:lnTo>
                  <a:lnTo>
                    <a:pt x="42" y="46"/>
                  </a:lnTo>
                  <a:lnTo>
                    <a:pt x="42" y="50"/>
                  </a:lnTo>
                  <a:lnTo>
                    <a:pt x="44" y="54"/>
                  </a:lnTo>
                  <a:lnTo>
                    <a:pt x="44" y="56"/>
                  </a:lnTo>
                  <a:lnTo>
                    <a:pt x="36" y="56"/>
                  </a:lnTo>
                  <a:lnTo>
                    <a:pt x="36" y="54"/>
                  </a:lnTo>
                  <a:lnTo>
                    <a:pt x="34" y="50"/>
                  </a:lnTo>
                  <a:close/>
                  <a:moveTo>
                    <a:pt x="34" y="28"/>
                  </a:moveTo>
                  <a:lnTo>
                    <a:pt x="28" y="30"/>
                  </a:lnTo>
                  <a:lnTo>
                    <a:pt x="20" y="32"/>
                  </a:lnTo>
                  <a:lnTo>
                    <a:pt x="16" y="32"/>
                  </a:lnTo>
                  <a:lnTo>
                    <a:pt x="14" y="34"/>
                  </a:lnTo>
                  <a:lnTo>
                    <a:pt x="12" y="36"/>
                  </a:lnTo>
                  <a:lnTo>
                    <a:pt x="10" y="36"/>
                  </a:lnTo>
                  <a:lnTo>
                    <a:pt x="10" y="38"/>
                  </a:lnTo>
                  <a:lnTo>
                    <a:pt x="10" y="42"/>
                  </a:lnTo>
                  <a:lnTo>
                    <a:pt x="10" y="44"/>
                  </a:lnTo>
                  <a:lnTo>
                    <a:pt x="12" y="48"/>
                  </a:lnTo>
                  <a:lnTo>
                    <a:pt x="14" y="50"/>
                  </a:lnTo>
                  <a:lnTo>
                    <a:pt x="18" y="50"/>
                  </a:lnTo>
                  <a:lnTo>
                    <a:pt x="24" y="50"/>
                  </a:lnTo>
                  <a:lnTo>
                    <a:pt x="28" y="48"/>
                  </a:lnTo>
                  <a:lnTo>
                    <a:pt x="30" y="44"/>
                  </a:lnTo>
                  <a:lnTo>
                    <a:pt x="32" y="42"/>
                  </a:lnTo>
                  <a:lnTo>
                    <a:pt x="34"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7" name="Rectangle 47"/>
            <p:cNvSpPr>
              <a:spLocks noChangeArrowheads="1"/>
            </p:cNvSpPr>
            <p:nvPr/>
          </p:nvSpPr>
          <p:spPr bwMode="auto">
            <a:xfrm>
              <a:off x="4330" y="2736"/>
              <a:ext cx="8" cy="76"/>
            </a:xfrm>
            <a:prstGeom prst="rect">
              <a:avLst/>
            </a:prstGeom>
            <a:solidFill>
              <a:srgbClr val="FFFFFF"/>
            </a:solidFill>
            <a:ln w="0">
              <a:noFill/>
              <a:miter lim="800000"/>
              <a:headEnd/>
              <a:tailEnd/>
            </a:ln>
          </p:spPr>
          <p:txBody>
            <a:bodyPr/>
            <a:lstStyle/>
            <a:p>
              <a:endParaRPr lang="en-US"/>
            </a:p>
          </p:txBody>
        </p:sp>
        <p:sp>
          <p:nvSpPr>
            <p:cNvPr id="48" name="Freeform 48"/>
            <p:cNvSpPr>
              <a:spLocks noEditPoints="1"/>
            </p:cNvSpPr>
            <p:nvPr/>
          </p:nvSpPr>
          <p:spPr bwMode="auto">
            <a:xfrm>
              <a:off x="4374" y="2734"/>
              <a:ext cx="66" cy="84"/>
            </a:xfrm>
            <a:custGeom>
              <a:avLst/>
              <a:gdLst/>
              <a:ahLst/>
              <a:cxnLst>
                <a:cxn ang="0">
                  <a:pos x="54" y="70"/>
                </a:cxn>
                <a:cxn ang="0">
                  <a:pos x="60" y="74"/>
                </a:cxn>
                <a:cxn ang="0">
                  <a:pos x="66" y="78"/>
                </a:cxn>
                <a:cxn ang="0">
                  <a:pos x="62" y="84"/>
                </a:cxn>
                <a:cxn ang="0">
                  <a:pos x="56" y="80"/>
                </a:cxn>
                <a:cxn ang="0">
                  <a:pos x="48" y="74"/>
                </a:cxn>
                <a:cxn ang="0">
                  <a:pos x="40" y="78"/>
                </a:cxn>
                <a:cxn ang="0">
                  <a:pos x="32" y="80"/>
                </a:cxn>
                <a:cxn ang="0">
                  <a:pos x="24" y="78"/>
                </a:cxn>
                <a:cxn ang="0">
                  <a:pos x="16" y="74"/>
                </a:cxn>
                <a:cxn ang="0">
                  <a:pos x="10" y="68"/>
                </a:cxn>
                <a:cxn ang="0">
                  <a:pos x="4" y="60"/>
                </a:cxn>
                <a:cxn ang="0">
                  <a:pos x="2" y="50"/>
                </a:cxn>
                <a:cxn ang="0">
                  <a:pos x="0" y="40"/>
                </a:cxn>
                <a:cxn ang="0">
                  <a:pos x="2" y="30"/>
                </a:cxn>
                <a:cxn ang="0">
                  <a:pos x="4" y="20"/>
                </a:cxn>
                <a:cxn ang="0">
                  <a:pos x="10" y="10"/>
                </a:cxn>
                <a:cxn ang="0">
                  <a:pos x="16" y="4"/>
                </a:cxn>
                <a:cxn ang="0">
                  <a:pos x="24" y="2"/>
                </a:cxn>
                <a:cxn ang="0">
                  <a:pos x="32" y="0"/>
                </a:cxn>
                <a:cxn ang="0">
                  <a:pos x="40" y="2"/>
                </a:cxn>
                <a:cxn ang="0">
                  <a:pos x="48" y="6"/>
                </a:cxn>
                <a:cxn ang="0">
                  <a:pos x="56" y="12"/>
                </a:cxn>
                <a:cxn ang="0">
                  <a:pos x="60" y="20"/>
                </a:cxn>
                <a:cxn ang="0">
                  <a:pos x="62" y="28"/>
                </a:cxn>
                <a:cxn ang="0">
                  <a:pos x="64" y="40"/>
                </a:cxn>
                <a:cxn ang="0">
                  <a:pos x="64" y="48"/>
                </a:cxn>
                <a:cxn ang="0">
                  <a:pos x="62" y="56"/>
                </a:cxn>
                <a:cxn ang="0">
                  <a:pos x="58" y="64"/>
                </a:cxn>
                <a:cxn ang="0">
                  <a:pos x="54" y="70"/>
                </a:cxn>
                <a:cxn ang="0">
                  <a:pos x="34" y="58"/>
                </a:cxn>
                <a:cxn ang="0">
                  <a:pos x="42" y="60"/>
                </a:cxn>
                <a:cxn ang="0">
                  <a:pos x="46" y="64"/>
                </a:cxn>
                <a:cxn ang="0">
                  <a:pos x="52" y="58"/>
                </a:cxn>
                <a:cxn ang="0">
                  <a:pos x="54" y="50"/>
                </a:cxn>
                <a:cxn ang="0">
                  <a:pos x="54" y="40"/>
                </a:cxn>
                <a:cxn ang="0">
                  <a:pos x="54" y="32"/>
                </a:cxn>
                <a:cxn ang="0">
                  <a:pos x="52" y="24"/>
                </a:cxn>
                <a:cxn ang="0">
                  <a:pos x="48" y="18"/>
                </a:cxn>
                <a:cxn ang="0">
                  <a:pos x="44" y="12"/>
                </a:cxn>
                <a:cxn ang="0">
                  <a:pos x="38" y="10"/>
                </a:cxn>
                <a:cxn ang="0">
                  <a:pos x="32" y="8"/>
                </a:cxn>
                <a:cxn ang="0">
                  <a:pos x="26" y="10"/>
                </a:cxn>
                <a:cxn ang="0">
                  <a:pos x="20" y="12"/>
                </a:cxn>
                <a:cxn ang="0">
                  <a:pos x="16" y="16"/>
                </a:cxn>
                <a:cxn ang="0">
                  <a:pos x="12" y="22"/>
                </a:cxn>
                <a:cxn ang="0">
                  <a:pos x="10" y="30"/>
                </a:cxn>
                <a:cxn ang="0">
                  <a:pos x="10" y="40"/>
                </a:cxn>
                <a:cxn ang="0">
                  <a:pos x="10" y="50"/>
                </a:cxn>
                <a:cxn ang="0">
                  <a:pos x="12" y="56"/>
                </a:cxn>
                <a:cxn ang="0">
                  <a:pos x="16" y="62"/>
                </a:cxn>
                <a:cxn ang="0">
                  <a:pos x="20" y="68"/>
                </a:cxn>
                <a:cxn ang="0">
                  <a:pos x="26" y="70"/>
                </a:cxn>
                <a:cxn ang="0">
                  <a:pos x="32" y="70"/>
                </a:cxn>
                <a:cxn ang="0">
                  <a:pos x="36" y="70"/>
                </a:cxn>
                <a:cxn ang="0">
                  <a:pos x="40" y="68"/>
                </a:cxn>
                <a:cxn ang="0">
                  <a:pos x="36" y="66"/>
                </a:cxn>
                <a:cxn ang="0">
                  <a:pos x="32" y="64"/>
                </a:cxn>
                <a:cxn ang="0">
                  <a:pos x="34" y="58"/>
                </a:cxn>
              </a:cxnLst>
              <a:rect l="0" t="0" r="r" b="b"/>
              <a:pathLst>
                <a:path w="66" h="84">
                  <a:moveTo>
                    <a:pt x="54" y="70"/>
                  </a:moveTo>
                  <a:lnTo>
                    <a:pt x="60" y="74"/>
                  </a:lnTo>
                  <a:lnTo>
                    <a:pt x="66" y="78"/>
                  </a:lnTo>
                  <a:lnTo>
                    <a:pt x="62" y="84"/>
                  </a:lnTo>
                  <a:lnTo>
                    <a:pt x="56" y="80"/>
                  </a:lnTo>
                  <a:lnTo>
                    <a:pt x="48" y="74"/>
                  </a:lnTo>
                  <a:lnTo>
                    <a:pt x="40" y="78"/>
                  </a:lnTo>
                  <a:lnTo>
                    <a:pt x="32" y="80"/>
                  </a:lnTo>
                  <a:lnTo>
                    <a:pt x="24" y="78"/>
                  </a:lnTo>
                  <a:lnTo>
                    <a:pt x="16" y="74"/>
                  </a:lnTo>
                  <a:lnTo>
                    <a:pt x="10" y="68"/>
                  </a:lnTo>
                  <a:lnTo>
                    <a:pt x="4" y="60"/>
                  </a:lnTo>
                  <a:lnTo>
                    <a:pt x="2" y="50"/>
                  </a:lnTo>
                  <a:lnTo>
                    <a:pt x="0" y="40"/>
                  </a:lnTo>
                  <a:lnTo>
                    <a:pt x="2" y="30"/>
                  </a:lnTo>
                  <a:lnTo>
                    <a:pt x="4" y="20"/>
                  </a:lnTo>
                  <a:lnTo>
                    <a:pt x="10" y="10"/>
                  </a:lnTo>
                  <a:lnTo>
                    <a:pt x="16" y="4"/>
                  </a:lnTo>
                  <a:lnTo>
                    <a:pt x="24" y="2"/>
                  </a:lnTo>
                  <a:lnTo>
                    <a:pt x="32" y="0"/>
                  </a:lnTo>
                  <a:lnTo>
                    <a:pt x="40" y="2"/>
                  </a:lnTo>
                  <a:lnTo>
                    <a:pt x="48" y="6"/>
                  </a:lnTo>
                  <a:lnTo>
                    <a:pt x="56" y="12"/>
                  </a:lnTo>
                  <a:lnTo>
                    <a:pt x="60" y="20"/>
                  </a:lnTo>
                  <a:lnTo>
                    <a:pt x="62" y="28"/>
                  </a:lnTo>
                  <a:lnTo>
                    <a:pt x="64" y="40"/>
                  </a:lnTo>
                  <a:lnTo>
                    <a:pt x="64" y="48"/>
                  </a:lnTo>
                  <a:lnTo>
                    <a:pt x="62" y="56"/>
                  </a:lnTo>
                  <a:lnTo>
                    <a:pt x="58" y="64"/>
                  </a:lnTo>
                  <a:lnTo>
                    <a:pt x="54" y="70"/>
                  </a:lnTo>
                  <a:close/>
                  <a:moveTo>
                    <a:pt x="34" y="58"/>
                  </a:moveTo>
                  <a:lnTo>
                    <a:pt x="42" y="60"/>
                  </a:lnTo>
                  <a:lnTo>
                    <a:pt x="46" y="64"/>
                  </a:lnTo>
                  <a:lnTo>
                    <a:pt x="52" y="58"/>
                  </a:lnTo>
                  <a:lnTo>
                    <a:pt x="54" y="50"/>
                  </a:lnTo>
                  <a:lnTo>
                    <a:pt x="54" y="40"/>
                  </a:lnTo>
                  <a:lnTo>
                    <a:pt x="54" y="32"/>
                  </a:lnTo>
                  <a:lnTo>
                    <a:pt x="52" y="24"/>
                  </a:lnTo>
                  <a:lnTo>
                    <a:pt x="48" y="18"/>
                  </a:lnTo>
                  <a:lnTo>
                    <a:pt x="44" y="12"/>
                  </a:lnTo>
                  <a:lnTo>
                    <a:pt x="38" y="10"/>
                  </a:lnTo>
                  <a:lnTo>
                    <a:pt x="32" y="8"/>
                  </a:lnTo>
                  <a:lnTo>
                    <a:pt x="26" y="10"/>
                  </a:lnTo>
                  <a:lnTo>
                    <a:pt x="20" y="12"/>
                  </a:lnTo>
                  <a:lnTo>
                    <a:pt x="16" y="16"/>
                  </a:lnTo>
                  <a:lnTo>
                    <a:pt x="12" y="22"/>
                  </a:lnTo>
                  <a:lnTo>
                    <a:pt x="10" y="30"/>
                  </a:lnTo>
                  <a:lnTo>
                    <a:pt x="10" y="40"/>
                  </a:lnTo>
                  <a:lnTo>
                    <a:pt x="10" y="50"/>
                  </a:lnTo>
                  <a:lnTo>
                    <a:pt x="12" y="56"/>
                  </a:lnTo>
                  <a:lnTo>
                    <a:pt x="16" y="62"/>
                  </a:lnTo>
                  <a:lnTo>
                    <a:pt x="20" y="68"/>
                  </a:lnTo>
                  <a:lnTo>
                    <a:pt x="26" y="70"/>
                  </a:lnTo>
                  <a:lnTo>
                    <a:pt x="32" y="70"/>
                  </a:lnTo>
                  <a:lnTo>
                    <a:pt x="36" y="70"/>
                  </a:lnTo>
                  <a:lnTo>
                    <a:pt x="40" y="68"/>
                  </a:lnTo>
                  <a:lnTo>
                    <a:pt x="36" y="66"/>
                  </a:lnTo>
                  <a:lnTo>
                    <a:pt x="32" y="64"/>
                  </a:lnTo>
                  <a:lnTo>
                    <a:pt x="34" y="58"/>
                  </a:lnTo>
                  <a:close/>
                </a:path>
              </a:pathLst>
            </a:custGeom>
            <a:solidFill>
              <a:srgbClr val="FFFFFF"/>
            </a:solidFill>
            <a:ln w="0">
              <a:noFill/>
              <a:prstDash val="solid"/>
              <a:round/>
              <a:headEnd/>
              <a:tailEnd/>
            </a:ln>
          </p:spPr>
          <p:txBody>
            <a:bodyPr/>
            <a:lstStyle/>
            <a:p>
              <a:endParaRPr lang="en-US"/>
            </a:p>
          </p:txBody>
        </p:sp>
        <p:sp>
          <p:nvSpPr>
            <p:cNvPr id="49" name="Freeform 49"/>
            <p:cNvSpPr>
              <a:spLocks/>
            </p:cNvSpPr>
            <p:nvPr/>
          </p:nvSpPr>
          <p:spPr bwMode="auto">
            <a:xfrm>
              <a:off x="4454" y="2756"/>
              <a:ext cx="38" cy="58"/>
            </a:xfrm>
            <a:custGeom>
              <a:avLst/>
              <a:gdLst/>
              <a:ahLst/>
              <a:cxnLst>
                <a:cxn ang="0">
                  <a:pos x="32" y="56"/>
                </a:cxn>
                <a:cxn ang="0">
                  <a:pos x="32" y="48"/>
                </a:cxn>
                <a:cxn ang="0">
                  <a:pos x="26" y="54"/>
                </a:cxn>
                <a:cxn ang="0">
                  <a:pos x="22" y="56"/>
                </a:cxn>
                <a:cxn ang="0">
                  <a:pos x="16" y="58"/>
                </a:cxn>
                <a:cxn ang="0">
                  <a:pos x="12" y="58"/>
                </a:cxn>
                <a:cxn ang="0">
                  <a:pos x="8" y="56"/>
                </a:cxn>
                <a:cxn ang="0">
                  <a:pos x="4" y="54"/>
                </a:cxn>
                <a:cxn ang="0">
                  <a:pos x="2" y="50"/>
                </a:cxn>
                <a:cxn ang="0">
                  <a:pos x="0" y="48"/>
                </a:cxn>
                <a:cxn ang="0">
                  <a:pos x="0" y="44"/>
                </a:cxn>
                <a:cxn ang="0">
                  <a:pos x="0" y="40"/>
                </a:cxn>
                <a:cxn ang="0">
                  <a:pos x="0" y="36"/>
                </a:cxn>
                <a:cxn ang="0">
                  <a:pos x="0" y="0"/>
                </a:cxn>
                <a:cxn ang="0">
                  <a:pos x="8" y="0"/>
                </a:cxn>
                <a:cxn ang="0">
                  <a:pos x="8" y="32"/>
                </a:cxn>
                <a:cxn ang="0">
                  <a:pos x="8" y="38"/>
                </a:cxn>
                <a:cxn ang="0">
                  <a:pos x="8" y="42"/>
                </a:cxn>
                <a:cxn ang="0">
                  <a:pos x="10" y="44"/>
                </a:cxn>
                <a:cxn ang="0">
                  <a:pos x="12" y="48"/>
                </a:cxn>
                <a:cxn ang="0">
                  <a:pos x="14" y="48"/>
                </a:cxn>
                <a:cxn ang="0">
                  <a:pos x="18" y="50"/>
                </a:cxn>
                <a:cxn ang="0">
                  <a:pos x="22" y="48"/>
                </a:cxn>
                <a:cxn ang="0">
                  <a:pos x="24" y="48"/>
                </a:cxn>
                <a:cxn ang="0">
                  <a:pos x="28" y="44"/>
                </a:cxn>
                <a:cxn ang="0">
                  <a:pos x="28" y="42"/>
                </a:cxn>
                <a:cxn ang="0">
                  <a:pos x="30" y="36"/>
                </a:cxn>
                <a:cxn ang="0">
                  <a:pos x="30" y="30"/>
                </a:cxn>
                <a:cxn ang="0">
                  <a:pos x="30" y="0"/>
                </a:cxn>
                <a:cxn ang="0">
                  <a:pos x="38" y="0"/>
                </a:cxn>
                <a:cxn ang="0">
                  <a:pos x="38" y="56"/>
                </a:cxn>
                <a:cxn ang="0">
                  <a:pos x="32" y="56"/>
                </a:cxn>
              </a:cxnLst>
              <a:rect l="0" t="0" r="r" b="b"/>
              <a:pathLst>
                <a:path w="38" h="58">
                  <a:moveTo>
                    <a:pt x="32" y="56"/>
                  </a:moveTo>
                  <a:lnTo>
                    <a:pt x="32" y="48"/>
                  </a:lnTo>
                  <a:lnTo>
                    <a:pt x="26" y="54"/>
                  </a:lnTo>
                  <a:lnTo>
                    <a:pt x="22" y="56"/>
                  </a:lnTo>
                  <a:lnTo>
                    <a:pt x="16" y="58"/>
                  </a:lnTo>
                  <a:lnTo>
                    <a:pt x="12" y="58"/>
                  </a:lnTo>
                  <a:lnTo>
                    <a:pt x="8" y="56"/>
                  </a:lnTo>
                  <a:lnTo>
                    <a:pt x="4" y="54"/>
                  </a:lnTo>
                  <a:lnTo>
                    <a:pt x="2" y="50"/>
                  </a:lnTo>
                  <a:lnTo>
                    <a:pt x="0" y="48"/>
                  </a:lnTo>
                  <a:lnTo>
                    <a:pt x="0" y="44"/>
                  </a:lnTo>
                  <a:lnTo>
                    <a:pt x="0" y="40"/>
                  </a:lnTo>
                  <a:lnTo>
                    <a:pt x="0" y="36"/>
                  </a:lnTo>
                  <a:lnTo>
                    <a:pt x="0" y="0"/>
                  </a:lnTo>
                  <a:lnTo>
                    <a:pt x="8" y="0"/>
                  </a:lnTo>
                  <a:lnTo>
                    <a:pt x="8" y="32"/>
                  </a:lnTo>
                  <a:lnTo>
                    <a:pt x="8" y="38"/>
                  </a:lnTo>
                  <a:lnTo>
                    <a:pt x="8" y="42"/>
                  </a:lnTo>
                  <a:lnTo>
                    <a:pt x="10" y="44"/>
                  </a:lnTo>
                  <a:lnTo>
                    <a:pt x="12" y="48"/>
                  </a:lnTo>
                  <a:lnTo>
                    <a:pt x="14" y="48"/>
                  </a:lnTo>
                  <a:lnTo>
                    <a:pt x="18" y="50"/>
                  </a:lnTo>
                  <a:lnTo>
                    <a:pt x="22" y="48"/>
                  </a:lnTo>
                  <a:lnTo>
                    <a:pt x="24" y="48"/>
                  </a:lnTo>
                  <a:lnTo>
                    <a:pt x="28" y="44"/>
                  </a:lnTo>
                  <a:lnTo>
                    <a:pt x="28" y="42"/>
                  </a:lnTo>
                  <a:lnTo>
                    <a:pt x="30" y="36"/>
                  </a:lnTo>
                  <a:lnTo>
                    <a:pt x="30" y="30"/>
                  </a:lnTo>
                  <a:lnTo>
                    <a:pt x="30" y="0"/>
                  </a:lnTo>
                  <a:lnTo>
                    <a:pt x="38" y="0"/>
                  </a:lnTo>
                  <a:lnTo>
                    <a:pt x="38" y="56"/>
                  </a:lnTo>
                  <a:lnTo>
                    <a:pt x="32" y="56"/>
                  </a:lnTo>
                  <a:close/>
                </a:path>
              </a:pathLst>
            </a:custGeom>
            <a:solidFill>
              <a:srgbClr val="FFFFFF"/>
            </a:solidFill>
            <a:ln w="0">
              <a:noFill/>
              <a:prstDash val="solid"/>
              <a:round/>
              <a:headEnd/>
              <a:tailEnd/>
            </a:ln>
          </p:spPr>
          <p:txBody>
            <a:bodyPr/>
            <a:lstStyle/>
            <a:p>
              <a:endParaRPr lang="en-US"/>
            </a:p>
          </p:txBody>
        </p:sp>
        <p:sp>
          <p:nvSpPr>
            <p:cNvPr id="50" name="Freeform 50"/>
            <p:cNvSpPr>
              <a:spLocks noEditPoints="1"/>
            </p:cNvSpPr>
            <p:nvPr/>
          </p:nvSpPr>
          <p:spPr bwMode="auto">
            <a:xfrm>
              <a:off x="4508"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51" name="Rectangle 51"/>
            <p:cNvSpPr>
              <a:spLocks noChangeArrowheads="1"/>
            </p:cNvSpPr>
            <p:nvPr/>
          </p:nvSpPr>
          <p:spPr bwMode="auto">
            <a:xfrm>
              <a:off x="4566" y="2736"/>
              <a:ext cx="10" cy="76"/>
            </a:xfrm>
            <a:prstGeom prst="rect">
              <a:avLst/>
            </a:prstGeom>
            <a:solidFill>
              <a:srgbClr val="FFFFFF"/>
            </a:solidFill>
            <a:ln w="0">
              <a:noFill/>
              <a:miter lim="800000"/>
              <a:headEnd/>
              <a:tailEnd/>
            </a:ln>
          </p:spPr>
          <p:txBody>
            <a:bodyPr/>
            <a:lstStyle/>
            <a:p>
              <a:endParaRPr lang="en-US"/>
            </a:p>
          </p:txBody>
        </p:sp>
        <p:sp>
          <p:nvSpPr>
            <p:cNvPr id="52" name="Freeform 52"/>
            <p:cNvSpPr>
              <a:spLocks noEditPoints="1"/>
            </p:cNvSpPr>
            <p:nvPr/>
          </p:nvSpPr>
          <p:spPr bwMode="auto">
            <a:xfrm>
              <a:off x="4592" y="2736"/>
              <a:ext cx="10" cy="76"/>
            </a:xfrm>
            <a:custGeom>
              <a:avLst/>
              <a:gdLst/>
              <a:ahLst/>
              <a:cxnLst>
                <a:cxn ang="0">
                  <a:pos x="0" y="10"/>
                </a:cxn>
                <a:cxn ang="0">
                  <a:pos x="0" y="0"/>
                </a:cxn>
                <a:cxn ang="0">
                  <a:pos x="10" y="0"/>
                </a:cxn>
                <a:cxn ang="0">
                  <a:pos x="10" y="10"/>
                </a:cxn>
                <a:cxn ang="0">
                  <a:pos x="0" y="10"/>
                </a:cxn>
                <a:cxn ang="0">
                  <a:pos x="0" y="76"/>
                </a:cxn>
                <a:cxn ang="0">
                  <a:pos x="0" y="20"/>
                </a:cxn>
                <a:cxn ang="0">
                  <a:pos x="10" y="20"/>
                </a:cxn>
                <a:cxn ang="0">
                  <a:pos x="10" y="76"/>
                </a:cxn>
                <a:cxn ang="0">
                  <a:pos x="0" y="76"/>
                </a:cxn>
              </a:cxnLst>
              <a:rect l="0" t="0" r="r" b="b"/>
              <a:pathLst>
                <a:path w="10" h="76">
                  <a:moveTo>
                    <a:pt x="0" y="10"/>
                  </a:moveTo>
                  <a:lnTo>
                    <a:pt x="0" y="0"/>
                  </a:lnTo>
                  <a:lnTo>
                    <a:pt x="10" y="0"/>
                  </a:lnTo>
                  <a:lnTo>
                    <a:pt x="10" y="10"/>
                  </a:lnTo>
                  <a:lnTo>
                    <a:pt x="0" y="10"/>
                  </a:lnTo>
                  <a:close/>
                  <a:moveTo>
                    <a:pt x="0" y="76"/>
                  </a:moveTo>
                  <a:lnTo>
                    <a:pt x="0" y="20"/>
                  </a:lnTo>
                  <a:lnTo>
                    <a:pt x="10" y="20"/>
                  </a:lnTo>
                  <a:lnTo>
                    <a:pt x="10" y="76"/>
                  </a:lnTo>
                  <a:lnTo>
                    <a:pt x="0" y="76"/>
                  </a:lnTo>
                  <a:close/>
                </a:path>
              </a:pathLst>
            </a:custGeom>
            <a:solidFill>
              <a:srgbClr val="FFFFFF"/>
            </a:solidFill>
            <a:ln w="0">
              <a:noFill/>
              <a:prstDash val="solid"/>
              <a:round/>
              <a:headEnd/>
              <a:tailEnd/>
            </a:ln>
          </p:spPr>
          <p:txBody>
            <a:bodyPr/>
            <a:lstStyle/>
            <a:p>
              <a:endParaRPr lang="en-US"/>
            </a:p>
          </p:txBody>
        </p:sp>
        <p:sp>
          <p:nvSpPr>
            <p:cNvPr id="53" name="Freeform 53"/>
            <p:cNvSpPr>
              <a:spLocks/>
            </p:cNvSpPr>
            <p:nvPr/>
          </p:nvSpPr>
          <p:spPr bwMode="auto">
            <a:xfrm>
              <a:off x="4614" y="2738"/>
              <a:ext cx="24" cy="76"/>
            </a:xfrm>
            <a:custGeom>
              <a:avLst/>
              <a:gdLst/>
              <a:ahLst/>
              <a:cxnLst>
                <a:cxn ang="0">
                  <a:pos x="22" y="66"/>
                </a:cxn>
                <a:cxn ang="0">
                  <a:pos x="24" y="74"/>
                </a:cxn>
                <a:cxn ang="0">
                  <a:pos x="20" y="74"/>
                </a:cxn>
                <a:cxn ang="0">
                  <a:pos x="18" y="76"/>
                </a:cxn>
                <a:cxn ang="0">
                  <a:pos x="14" y="74"/>
                </a:cxn>
                <a:cxn ang="0">
                  <a:pos x="10"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6" y="64"/>
                </a:cxn>
                <a:cxn ang="0">
                  <a:pos x="16" y="66"/>
                </a:cxn>
                <a:cxn ang="0">
                  <a:pos x="18" y="66"/>
                </a:cxn>
                <a:cxn ang="0">
                  <a:pos x="18" y="66"/>
                </a:cxn>
                <a:cxn ang="0">
                  <a:pos x="20" y="66"/>
                </a:cxn>
                <a:cxn ang="0">
                  <a:pos x="22" y="66"/>
                </a:cxn>
              </a:cxnLst>
              <a:rect l="0" t="0" r="r" b="b"/>
              <a:pathLst>
                <a:path w="24" h="76">
                  <a:moveTo>
                    <a:pt x="22" y="66"/>
                  </a:moveTo>
                  <a:lnTo>
                    <a:pt x="24" y="74"/>
                  </a:lnTo>
                  <a:lnTo>
                    <a:pt x="20" y="74"/>
                  </a:lnTo>
                  <a:lnTo>
                    <a:pt x="18" y="76"/>
                  </a:lnTo>
                  <a:lnTo>
                    <a:pt x="14" y="74"/>
                  </a:lnTo>
                  <a:lnTo>
                    <a:pt x="10"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6" y="64"/>
                  </a:lnTo>
                  <a:lnTo>
                    <a:pt x="16" y="66"/>
                  </a:lnTo>
                  <a:lnTo>
                    <a:pt x="18"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54" name="Freeform 54"/>
            <p:cNvSpPr>
              <a:spLocks/>
            </p:cNvSpPr>
            <p:nvPr/>
          </p:nvSpPr>
          <p:spPr bwMode="auto">
            <a:xfrm>
              <a:off x="4644" y="2756"/>
              <a:ext cx="44" cy="78"/>
            </a:xfrm>
            <a:custGeom>
              <a:avLst/>
              <a:gdLst/>
              <a:ahLst/>
              <a:cxnLst>
                <a:cxn ang="0">
                  <a:pos x="6" y="78"/>
                </a:cxn>
                <a:cxn ang="0">
                  <a:pos x="4" y="68"/>
                </a:cxn>
                <a:cxn ang="0">
                  <a:pos x="6" y="70"/>
                </a:cxn>
                <a:cxn ang="0">
                  <a:pos x="8" y="70"/>
                </a:cxn>
                <a:cxn ang="0">
                  <a:pos x="12" y="70"/>
                </a:cxn>
                <a:cxn ang="0">
                  <a:pos x="14" y="68"/>
                </a:cxn>
                <a:cxn ang="0">
                  <a:pos x="14" y="68"/>
                </a:cxn>
                <a:cxn ang="0">
                  <a:pos x="16" y="66"/>
                </a:cxn>
                <a:cxn ang="0">
                  <a:pos x="16" y="64"/>
                </a:cxn>
                <a:cxn ang="0">
                  <a:pos x="18" y="58"/>
                </a:cxn>
                <a:cxn ang="0">
                  <a:pos x="18" y="58"/>
                </a:cxn>
                <a:cxn ang="0">
                  <a:pos x="20" y="56"/>
                </a:cxn>
                <a:cxn ang="0">
                  <a:pos x="0" y="0"/>
                </a:cxn>
                <a:cxn ang="0">
                  <a:pos x="10" y="0"/>
                </a:cxn>
                <a:cxn ang="0">
                  <a:pos x="20" y="32"/>
                </a:cxn>
                <a:cxn ang="0">
                  <a:pos x="22" y="40"/>
                </a:cxn>
                <a:cxn ang="0">
                  <a:pos x="24" y="46"/>
                </a:cxn>
                <a:cxn ang="0">
                  <a:pos x="24" y="40"/>
                </a:cxn>
                <a:cxn ang="0">
                  <a:pos x="26" y="34"/>
                </a:cxn>
                <a:cxn ang="0">
                  <a:pos x="36" y="0"/>
                </a:cxn>
                <a:cxn ang="0">
                  <a:pos x="44" y="0"/>
                </a:cxn>
                <a:cxn ang="0">
                  <a:pos x="26" y="58"/>
                </a:cxn>
                <a:cxn ang="0">
                  <a:pos x="24" y="64"/>
                </a:cxn>
                <a:cxn ang="0">
                  <a:pos x="22" y="70"/>
                </a:cxn>
                <a:cxn ang="0">
                  <a:pos x="20" y="74"/>
                </a:cxn>
                <a:cxn ang="0">
                  <a:pos x="18" y="76"/>
                </a:cxn>
                <a:cxn ang="0">
                  <a:pos x="14" y="78"/>
                </a:cxn>
                <a:cxn ang="0">
                  <a:pos x="10" y="78"/>
                </a:cxn>
                <a:cxn ang="0">
                  <a:pos x="8" y="78"/>
                </a:cxn>
                <a:cxn ang="0">
                  <a:pos x="6" y="78"/>
                </a:cxn>
              </a:cxnLst>
              <a:rect l="0" t="0" r="r" b="b"/>
              <a:pathLst>
                <a:path w="44" h="78">
                  <a:moveTo>
                    <a:pt x="6" y="78"/>
                  </a:moveTo>
                  <a:lnTo>
                    <a:pt x="4" y="68"/>
                  </a:lnTo>
                  <a:lnTo>
                    <a:pt x="6" y="70"/>
                  </a:lnTo>
                  <a:lnTo>
                    <a:pt x="8" y="70"/>
                  </a:lnTo>
                  <a:lnTo>
                    <a:pt x="12" y="70"/>
                  </a:lnTo>
                  <a:lnTo>
                    <a:pt x="14" y="68"/>
                  </a:lnTo>
                  <a:lnTo>
                    <a:pt x="14" y="68"/>
                  </a:lnTo>
                  <a:lnTo>
                    <a:pt x="16" y="66"/>
                  </a:lnTo>
                  <a:lnTo>
                    <a:pt x="16" y="64"/>
                  </a:lnTo>
                  <a:lnTo>
                    <a:pt x="18" y="58"/>
                  </a:lnTo>
                  <a:lnTo>
                    <a:pt x="18" y="58"/>
                  </a:lnTo>
                  <a:lnTo>
                    <a:pt x="20" y="56"/>
                  </a:lnTo>
                  <a:lnTo>
                    <a:pt x="0" y="0"/>
                  </a:lnTo>
                  <a:lnTo>
                    <a:pt x="10" y="0"/>
                  </a:lnTo>
                  <a:lnTo>
                    <a:pt x="20" y="32"/>
                  </a:lnTo>
                  <a:lnTo>
                    <a:pt x="22" y="40"/>
                  </a:lnTo>
                  <a:lnTo>
                    <a:pt x="24" y="46"/>
                  </a:lnTo>
                  <a:lnTo>
                    <a:pt x="24" y="40"/>
                  </a:lnTo>
                  <a:lnTo>
                    <a:pt x="26" y="34"/>
                  </a:lnTo>
                  <a:lnTo>
                    <a:pt x="36" y="0"/>
                  </a:lnTo>
                  <a:lnTo>
                    <a:pt x="44" y="0"/>
                  </a:lnTo>
                  <a:lnTo>
                    <a:pt x="26" y="58"/>
                  </a:lnTo>
                  <a:lnTo>
                    <a:pt x="24" y="64"/>
                  </a:lnTo>
                  <a:lnTo>
                    <a:pt x="22" y="70"/>
                  </a:lnTo>
                  <a:lnTo>
                    <a:pt x="20" y="74"/>
                  </a:lnTo>
                  <a:lnTo>
                    <a:pt x="18" y="76"/>
                  </a:lnTo>
                  <a:lnTo>
                    <a:pt x="14" y="78"/>
                  </a:lnTo>
                  <a:lnTo>
                    <a:pt x="10" y="78"/>
                  </a:lnTo>
                  <a:lnTo>
                    <a:pt x="8" y="78"/>
                  </a:lnTo>
                  <a:lnTo>
                    <a:pt x="6" y="78"/>
                  </a:lnTo>
                  <a:close/>
                </a:path>
              </a:pathLst>
            </a:custGeom>
            <a:solidFill>
              <a:srgbClr val="FFFFFF"/>
            </a:solidFill>
            <a:ln w="0">
              <a:noFill/>
              <a:prstDash val="solid"/>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1000" y="2590800"/>
            <a:ext cx="8458200" cy="403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810" name="Rectangle 2"/>
          <p:cNvSpPr>
            <a:spLocks noGrp="1" noChangeArrowheads="1"/>
          </p:cNvSpPr>
          <p:nvPr>
            <p:ph type="title"/>
          </p:nvPr>
        </p:nvSpPr>
        <p:spPr>
          <a:xfrm>
            <a:off x="457200" y="-152400"/>
            <a:ext cx="8153400" cy="1139825"/>
          </a:xfrm>
        </p:spPr>
        <p:txBody>
          <a:bodyPr>
            <a:normAutofit/>
          </a:bodyPr>
          <a:lstStyle/>
          <a:p>
            <a:r>
              <a:rPr lang="en-US" sz="4000" dirty="0">
                <a:solidFill>
                  <a:schemeClr val="accent6">
                    <a:lumMod val="50000"/>
                  </a:schemeClr>
                </a:solidFill>
              </a:rPr>
              <a:t>Who is Covered???</a:t>
            </a:r>
          </a:p>
        </p:txBody>
      </p:sp>
      <p:sp>
        <p:nvSpPr>
          <p:cNvPr id="119811" name="Rectangle 3"/>
          <p:cNvSpPr>
            <a:spLocks noGrp="1" noChangeArrowheads="1"/>
          </p:cNvSpPr>
          <p:nvPr>
            <p:ph type="body" sz="half" idx="1"/>
          </p:nvPr>
        </p:nvSpPr>
        <p:spPr>
          <a:xfrm>
            <a:off x="457200" y="1143000"/>
            <a:ext cx="8382000" cy="1676400"/>
          </a:xfrm>
        </p:spPr>
        <p:txBody>
          <a:bodyPr/>
          <a:lstStyle/>
          <a:p>
            <a:pPr>
              <a:buNone/>
            </a:pPr>
            <a:r>
              <a:rPr lang="en-US" sz="2800" b="1" dirty="0">
                <a:solidFill>
                  <a:schemeClr val="accent6">
                    <a:lumMod val="75000"/>
                  </a:schemeClr>
                </a:solidFill>
              </a:rPr>
              <a:t>Breaks down industries into sectors that are based on Standards Industrial Classification (SIC) code or by industry activity </a:t>
            </a:r>
            <a:r>
              <a:rPr lang="en-US" sz="2800" b="1" dirty="0" smtClean="0">
                <a:solidFill>
                  <a:schemeClr val="accent6">
                    <a:lumMod val="75000"/>
                  </a:schemeClr>
                </a:solidFill>
              </a:rPr>
              <a:t>category</a:t>
            </a:r>
            <a:r>
              <a:rPr lang="en-US" sz="2800" dirty="0" smtClean="0">
                <a:solidFill>
                  <a:schemeClr val="accent6">
                    <a:lumMod val="50000"/>
                  </a:schemeClr>
                </a:solidFill>
              </a:rPr>
              <a:t>…</a:t>
            </a:r>
            <a:endParaRPr lang="en-US" sz="2800" dirty="0">
              <a:solidFill>
                <a:schemeClr val="accent6">
                  <a:lumMod val="50000"/>
                </a:schemeClr>
              </a:solidFill>
            </a:endParaRPr>
          </a:p>
        </p:txBody>
      </p:sp>
      <p:sp>
        <p:nvSpPr>
          <p:cNvPr id="6" name="Rectangle 5"/>
          <p:cNvSpPr/>
          <p:nvPr/>
        </p:nvSpPr>
        <p:spPr>
          <a:xfrm>
            <a:off x="457200" y="2438400"/>
            <a:ext cx="8458200" cy="4247317"/>
          </a:xfrm>
          <a:prstGeom prst="rect">
            <a:avLst/>
          </a:prstGeom>
        </p:spPr>
        <p:txBody>
          <a:bodyPr wrap="square">
            <a:spAutoFit/>
          </a:bodyPr>
          <a:lstStyle/>
          <a:p>
            <a:endParaRPr lang="en-US" dirty="0" smtClean="0"/>
          </a:p>
          <a:p>
            <a:r>
              <a:rPr lang="en-US" b="1" dirty="0" smtClean="0"/>
              <a:t>SECTOR R: SHIP AND BOAT BUILDING AND REPAIRING YARDS 	</a:t>
            </a:r>
          </a:p>
          <a:p>
            <a:r>
              <a:rPr lang="en-US" dirty="0" smtClean="0"/>
              <a:t>R1 	3731, 3732 	Ship and Boat Building or Repairing Yards 	</a:t>
            </a:r>
          </a:p>
          <a:p>
            <a:r>
              <a:rPr lang="en-US" b="1" dirty="0" smtClean="0"/>
              <a:t>SECTOR S: AIR TRANSPORTATION FACILITIES 	</a:t>
            </a:r>
          </a:p>
          <a:p>
            <a:r>
              <a:rPr lang="en-US" dirty="0" smtClean="0"/>
              <a:t>S1 	4512-4581 	Air Transportation Facilities 	</a:t>
            </a:r>
          </a:p>
          <a:p>
            <a:r>
              <a:rPr lang="en-US" b="1" dirty="0" smtClean="0"/>
              <a:t>SECTOR T: TREATMENT WORKS 	</a:t>
            </a:r>
          </a:p>
          <a:p>
            <a:r>
              <a:rPr lang="en-US" dirty="0" smtClean="0"/>
              <a:t>T1 	TW 	Treatment Works treating domestic sewage or any other sewage sludge or wastewater treatment device or system, used in the storage, treatment, recycling, and reclamation of municipal or domestic sewage, including land dedicated to the disposal of sewage sludge that are located within the confines of the facility, with a design flow of 1.0 </a:t>
            </a:r>
            <a:r>
              <a:rPr lang="en-US" dirty="0" err="1" smtClean="0"/>
              <a:t>mgd</a:t>
            </a:r>
            <a:r>
              <a:rPr lang="en-US" dirty="0" smtClean="0"/>
              <a:t> or more, or required to have an approved pretreatment program under 40 CFR Part 403. Not included are farm lands, domestic gardens or lands used for sludge management where sludge is beneficially reused and which are not physically located in the confines of the facility, or areas that are in compliance with section 405 of the CWA 	</a:t>
            </a:r>
          </a:p>
        </p:txBody>
      </p:sp>
      <p:sp>
        <p:nvSpPr>
          <p:cNvPr id="8" name="Rounded Rectangle 7"/>
          <p:cNvSpPr/>
          <p:nvPr/>
        </p:nvSpPr>
        <p:spPr>
          <a:xfrm>
            <a:off x="228600" y="3810000"/>
            <a:ext cx="8686800" cy="2819400"/>
          </a:xfrm>
          <a:prstGeom prst="roundRect">
            <a:avLst/>
          </a:prstGeom>
          <a:solidFill>
            <a:srgbClr val="F4D0CE">
              <a:alpha val="18824"/>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Silent Grove &amp; Spring Creek"/>
          <p:cNvPicPr>
            <a:picLocks noChangeAspect="1" noChangeArrowheads="1"/>
          </p:cNvPicPr>
          <p:nvPr/>
        </p:nvPicPr>
        <p:blipFill>
          <a:blip r:embed="rId2" cstate="print"/>
          <a:srcRect/>
          <a:stretch>
            <a:fillRect/>
          </a:stretch>
        </p:blipFill>
        <p:spPr bwMode="auto">
          <a:xfrm>
            <a:off x="2133600" y="2286000"/>
            <a:ext cx="5410200" cy="4057650"/>
          </a:xfrm>
          <a:prstGeom prst="rect">
            <a:avLst/>
          </a:prstGeom>
          <a:ln>
            <a:noFill/>
          </a:ln>
          <a:effectLst>
            <a:outerShdw blurRad="292100" dist="139700" dir="2700000" algn="tl" rotWithShape="0">
              <a:srgbClr val="333333">
                <a:alpha val="65000"/>
              </a:srgbClr>
            </a:outerShdw>
          </a:effectLst>
        </p:spPr>
      </p:pic>
      <p:sp>
        <p:nvSpPr>
          <p:cNvPr id="6147" name="Rectangle 2"/>
          <p:cNvSpPr>
            <a:spLocks noGrp="1" noChangeArrowheads="1"/>
          </p:cNvSpPr>
          <p:nvPr>
            <p:ph type="ctrTitle"/>
          </p:nvPr>
        </p:nvSpPr>
        <p:spPr>
          <a:xfrm>
            <a:off x="457200" y="838200"/>
            <a:ext cx="8229600" cy="1143000"/>
          </a:xfrm>
        </p:spPr>
        <p:txBody>
          <a:bodyPr/>
          <a:lstStyle/>
          <a:p>
            <a:pPr eaLnBrk="1" hangingPunct="1"/>
            <a:r>
              <a:rPr lang="en-US" sz="3800" dirty="0" smtClean="0">
                <a:solidFill>
                  <a:schemeClr val="accent6">
                    <a:lumMod val="50000"/>
                  </a:schemeClr>
                </a:solidFill>
                <a:effectLst/>
              </a:rPr>
              <a:t>What does stormwater</a:t>
            </a:r>
            <a:br>
              <a:rPr lang="en-US" sz="3800" dirty="0" smtClean="0">
                <a:solidFill>
                  <a:schemeClr val="accent6">
                    <a:lumMod val="50000"/>
                  </a:schemeClr>
                </a:solidFill>
                <a:effectLst/>
              </a:rPr>
            </a:br>
            <a:r>
              <a:rPr lang="en-US" sz="3800" dirty="0" smtClean="0">
                <a:solidFill>
                  <a:schemeClr val="accent6">
                    <a:lumMod val="50000"/>
                  </a:schemeClr>
                </a:solidFill>
                <a:effectLst/>
              </a:rPr>
              <a:t>pollution management mean</a:t>
            </a:r>
            <a:br>
              <a:rPr lang="en-US" sz="3800" dirty="0" smtClean="0">
                <a:solidFill>
                  <a:schemeClr val="accent6">
                    <a:lumMod val="50000"/>
                  </a:schemeClr>
                </a:solidFill>
                <a:effectLst/>
              </a:rPr>
            </a:br>
            <a:r>
              <a:rPr lang="en-US" sz="3800" dirty="0" smtClean="0">
                <a:solidFill>
                  <a:schemeClr val="accent6">
                    <a:lumMod val="50000"/>
                  </a:schemeClr>
                </a:solidFill>
                <a:effectLst/>
              </a:rPr>
              <a:t>for Jonesboro City Water &amp; Light</a:t>
            </a:r>
            <a:r>
              <a:rPr lang="en-US" sz="3800" i="1" dirty="0" smtClean="0">
                <a:solidFill>
                  <a:schemeClr val="accent6">
                    <a:lumMod val="50000"/>
                  </a:schemeClr>
                </a:solidFill>
                <a:effectLst/>
              </a:rPr>
              <a:t>?</a:t>
            </a:r>
          </a:p>
        </p:txBody>
      </p:sp>
      <p:pic>
        <p:nvPicPr>
          <p:cNvPr id="6148" name="Picture 2" descr="LOGO"/>
          <p:cNvPicPr>
            <a:picLocks noChangeAspect="1" noChangeArrowheads="1"/>
          </p:cNvPicPr>
          <p:nvPr/>
        </p:nvPicPr>
        <p:blipFill>
          <a:blip r:embed="rId3" cstate="print"/>
          <a:stretch>
            <a:fillRect/>
          </a:stretch>
        </p:blipFill>
        <p:spPr bwMode="auto">
          <a:xfrm>
            <a:off x="533400" y="3755626"/>
            <a:ext cx="2590800" cy="132794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7793038" cy="685800"/>
          </a:xfrm>
        </p:spPr>
        <p:txBody>
          <a:bodyPr>
            <a:normAutofit fontScale="90000"/>
          </a:bodyPr>
          <a:lstStyle/>
          <a:p>
            <a:pPr>
              <a:defRPr/>
            </a:pPr>
            <a:r>
              <a:rPr lang="en-US" dirty="0" smtClean="0">
                <a:effectLst>
                  <a:outerShdw blurRad="38100" dist="38100" dir="2700000" algn="tl">
                    <a:srgbClr val="000000">
                      <a:alpha val="43137"/>
                    </a:srgbClr>
                  </a:outerShdw>
                </a:effectLst>
              </a:rPr>
              <a:t>Stormwater Program Requirements</a:t>
            </a:r>
            <a:endParaRPr lang="en-US" dirty="0">
              <a:effectLst>
                <a:outerShdw blurRad="38100" dist="38100" dir="2700000" algn="tl">
                  <a:srgbClr val="000000">
                    <a:alpha val="43137"/>
                  </a:srgbClr>
                </a:outerShdw>
              </a:effectLst>
            </a:endParaRPr>
          </a:p>
        </p:txBody>
      </p:sp>
      <p:sp>
        <p:nvSpPr>
          <p:cNvPr id="7171" name="Content Placeholder 2"/>
          <p:cNvSpPr>
            <a:spLocks noGrp="1"/>
          </p:cNvSpPr>
          <p:nvPr>
            <p:ph idx="1"/>
          </p:nvPr>
        </p:nvSpPr>
        <p:spPr>
          <a:xfrm>
            <a:off x="457200" y="1828800"/>
            <a:ext cx="8382000" cy="4114800"/>
          </a:xfrm>
        </p:spPr>
        <p:txBody>
          <a:bodyPr>
            <a:normAutofit/>
          </a:bodyPr>
          <a:lstStyle/>
          <a:p>
            <a:pPr>
              <a:spcBef>
                <a:spcPct val="0"/>
              </a:spcBef>
              <a:spcAft>
                <a:spcPts val="1800"/>
              </a:spcAft>
              <a:buClr>
                <a:srgbClr val="FFFF99"/>
              </a:buClr>
              <a:buSzPct val="85000"/>
              <a:buFont typeface="Wingdings" pitchFamily="2" charset="2"/>
              <a:buChar char="Ø"/>
            </a:pPr>
            <a:r>
              <a:rPr lang="en-US" sz="2800" b="1" dirty="0" smtClean="0">
                <a:solidFill>
                  <a:schemeClr val="accent6">
                    <a:lumMod val="75000"/>
                  </a:schemeClr>
                </a:solidFill>
              </a:rPr>
              <a:t> Apply for NPDES permit coverage</a:t>
            </a:r>
          </a:p>
          <a:p>
            <a:pPr>
              <a:spcBef>
                <a:spcPct val="0"/>
              </a:spcBef>
              <a:spcAft>
                <a:spcPts val="1800"/>
              </a:spcAft>
              <a:buClr>
                <a:srgbClr val="FFFF99"/>
              </a:buClr>
              <a:buSzPct val="85000"/>
              <a:buFont typeface="Wingdings" pitchFamily="2" charset="2"/>
              <a:buChar char="Ø"/>
            </a:pPr>
            <a:r>
              <a:rPr lang="en-US" sz="2800" b="1" dirty="0" smtClean="0">
                <a:solidFill>
                  <a:schemeClr val="accent6">
                    <a:lumMod val="75000"/>
                  </a:schemeClr>
                </a:solidFill>
              </a:rPr>
              <a:t> Develop a Stormwater Pollution Prevention Plan 	(SWPPP)</a:t>
            </a:r>
          </a:p>
          <a:p>
            <a:pPr>
              <a:spcBef>
                <a:spcPct val="0"/>
              </a:spcBef>
              <a:spcAft>
                <a:spcPts val="1800"/>
              </a:spcAft>
              <a:buClr>
                <a:srgbClr val="FFFF99"/>
              </a:buClr>
              <a:buSzPct val="85000"/>
              <a:buFont typeface="Wingdings" pitchFamily="2" charset="2"/>
              <a:buChar char="Ø"/>
            </a:pPr>
            <a:r>
              <a:rPr lang="en-US" sz="2800" b="1" dirty="0" smtClean="0">
                <a:solidFill>
                  <a:schemeClr val="accent6">
                    <a:lumMod val="75000"/>
                  </a:schemeClr>
                </a:solidFill>
              </a:rPr>
              <a:t> Implement the SWPPP using appropriate Best 	Management Practices (BMPs)</a:t>
            </a:r>
          </a:p>
          <a:p>
            <a:pPr>
              <a:spcBef>
                <a:spcPct val="0"/>
              </a:spcBef>
              <a:spcAft>
                <a:spcPts val="1800"/>
              </a:spcAft>
              <a:buClr>
                <a:srgbClr val="FFFF99"/>
              </a:buClr>
              <a:buSzPct val="85000"/>
              <a:buFont typeface="Wingdings" pitchFamily="2" charset="2"/>
              <a:buChar char="Ø"/>
            </a:pPr>
            <a:r>
              <a:rPr lang="en-US" sz="2800" b="1" dirty="0" smtClean="0">
                <a:solidFill>
                  <a:schemeClr val="accent6">
                    <a:lumMod val="75000"/>
                  </a:schemeClr>
                </a:solidFill>
              </a:rPr>
              <a:t> Develop measureable goals for the program</a:t>
            </a:r>
          </a:p>
          <a:p>
            <a:pPr>
              <a:spcBef>
                <a:spcPct val="0"/>
              </a:spcBef>
              <a:spcAft>
                <a:spcPts val="1800"/>
              </a:spcAft>
              <a:buClr>
                <a:srgbClr val="FFFF99"/>
              </a:buClr>
              <a:buSzPct val="85000"/>
              <a:buFont typeface="Wingdings" pitchFamily="2" charset="2"/>
              <a:buChar char="Ø"/>
            </a:pPr>
            <a:r>
              <a:rPr lang="en-US" sz="2800" b="1" dirty="0" smtClean="0">
                <a:solidFill>
                  <a:schemeClr val="accent6">
                    <a:lumMod val="75000"/>
                  </a:schemeClr>
                </a:solidFill>
              </a:rPr>
              <a:t> Evaluate and report effectiveness of the program</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t>No Exposure Exclusion</a:t>
            </a:r>
          </a:p>
        </p:txBody>
      </p:sp>
      <p:sp>
        <p:nvSpPr>
          <p:cNvPr id="120835" name="Rectangle 3"/>
          <p:cNvSpPr>
            <a:spLocks noGrp="1" noChangeArrowheads="1"/>
          </p:cNvSpPr>
          <p:nvPr>
            <p:ph type="body" idx="1"/>
          </p:nvPr>
        </p:nvSpPr>
        <p:spPr>
          <a:xfrm>
            <a:off x="457200" y="1752600"/>
            <a:ext cx="8229600" cy="4144963"/>
          </a:xfrm>
        </p:spPr>
        <p:txBody>
          <a:bodyPr/>
          <a:lstStyle/>
          <a:p>
            <a:pPr marL="0" indent="0" algn="ctr">
              <a:lnSpc>
                <a:spcPct val="90000"/>
              </a:lnSpc>
              <a:buFont typeface="Wingdings" pitchFamily="2" charset="2"/>
              <a:buNone/>
            </a:pPr>
            <a:r>
              <a:rPr lang="en-US"/>
              <a:t>Exists at an industrial facility when all industrial materials and activities are protected from exposure to rain and/or runoff.  Industrial materials or activities include, but are not limited to, material handling equipment or activities, industrial machinery, raw materials, intermediate products, by-products, final products, or waste products.  </a:t>
            </a:r>
          </a:p>
        </p:txBody>
      </p:sp>
      <p:grpSp>
        <p:nvGrpSpPr>
          <p:cNvPr id="4" name="Group 8"/>
          <p:cNvGrpSpPr>
            <a:grpSpLocks/>
          </p:cNvGrpSpPr>
          <p:nvPr/>
        </p:nvGrpSpPr>
        <p:grpSpPr bwMode="auto">
          <a:xfrm>
            <a:off x="7543800" y="6019800"/>
            <a:ext cx="1371600" cy="569913"/>
            <a:chOff x="3030" y="2112"/>
            <a:chExt cx="1908" cy="722"/>
          </a:xfrm>
        </p:grpSpPr>
        <p:sp>
          <p:nvSpPr>
            <p:cNvPr id="5" name="Rectangle 9"/>
            <p:cNvSpPr>
              <a:spLocks noChangeArrowheads="1"/>
            </p:cNvSpPr>
            <p:nvPr/>
          </p:nvSpPr>
          <p:spPr bwMode="auto">
            <a:xfrm>
              <a:off x="3034" y="2488"/>
              <a:ext cx="1658" cy="18"/>
            </a:xfrm>
            <a:prstGeom prst="rect">
              <a:avLst/>
            </a:prstGeom>
            <a:solidFill>
              <a:srgbClr val="FFFFFF"/>
            </a:solidFill>
            <a:ln w="0">
              <a:noFill/>
              <a:miter lim="800000"/>
              <a:headEnd/>
              <a:tailEnd/>
            </a:ln>
          </p:spPr>
          <p:txBody>
            <a:bodyPr/>
            <a:lstStyle/>
            <a:p>
              <a:endParaRPr lang="en-US"/>
            </a:p>
          </p:txBody>
        </p:sp>
        <p:sp>
          <p:nvSpPr>
            <p:cNvPr id="6" name="Rectangle 10"/>
            <p:cNvSpPr>
              <a:spLocks noChangeArrowheads="1"/>
            </p:cNvSpPr>
            <p:nvPr/>
          </p:nvSpPr>
          <p:spPr bwMode="auto">
            <a:xfrm>
              <a:off x="3034" y="2524"/>
              <a:ext cx="1658" cy="8"/>
            </a:xfrm>
            <a:prstGeom prst="rect">
              <a:avLst/>
            </a:prstGeom>
            <a:solidFill>
              <a:srgbClr val="FFFFFF"/>
            </a:solidFill>
            <a:ln w="0">
              <a:noFill/>
              <a:miter lim="800000"/>
              <a:headEnd/>
              <a:tailEnd/>
            </a:ln>
          </p:spPr>
          <p:txBody>
            <a:bodyPr/>
            <a:lstStyle/>
            <a:p>
              <a:endParaRPr lang="en-US"/>
            </a:p>
          </p:txBody>
        </p:sp>
        <p:sp>
          <p:nvSpPr>
            <p:cNvPr id="7" name="Freeform 11"/>
            <p:cNvSpPr>
              <a:spLocks noEditPoints="1"/>
            </p:cNvSpPr>
            <p:nvPr/>
          </p:nvSpPr>
          <p:spPr bwMode="auto">
            <a:xfrm>
              <a:off x="3030" y="2116"/>
              <a:ext cx="460" cy="326"/>
            </a:xfrm>
            <a:custGeom>
              <a:avLst/>
              <a:gdLst/>
              <a:ahLst/>
              <a:cxnLst>
                <a:cxn ang="0">
                  <a:pos x="54" y="252"/>
                </a:cxn>
                <a:cxn ang="0">
                  <a:pos x="32" y="288"/>
                </a:cxn>
                <a:cxn ang="0">
                  <a:pos x="12" y="312"/>
                </a:cxn>
                <a:cxn ang="0">
                  <a:pos x="24" y="324"/>
                </a:cxn>
                <a:cxn ang="0">
                  <a:pos x="74" y="324"/>
                </a:cxn>
                <a:cxn ang="0">
                  <a:pos x="96" y="322"/>
                </a:cxn>
                <a:cxn ang="0">
                  <a:pos x="96" y="316"/>
                </a:cxn>
                <a:cxn ang="0">
                  <a:pos x="98" y="308"/>
                </a:cxn>
                <a:cxn ang="0">
                  <a:pos x="106" y="286"/>
                </a:cxn>
                <a:cxn ang="0">
                  <a:pos x="132" y="228"/>
                </a:cxn>
                <a:cxn ang="0">
                  <a:pos x="228" y="226"/>
                </a:cxn>
                <a:cxn ang="0">
                  <a:pos x="316" y="228"/>
                </a:cxn>
                <a:cxn ang="0">
                  <a:pos x="344" y="290"/>
                </a:cxn>
                <a:cxn ang="0">
                  <a:pos x="352" y="314"/>
                </a:cxn>
                <a:cxn ang="0">
                  <a:pos x="350" y="326"/>
                </a:cxn>
                <a:cxn ang="0">
                  <a:pos x="404" y="322"/>
                </a:cxn>
                <a:cxn ang="0">
                  <a:pos x="460" y="326"/>
                </a:cxn>
                <a:cxn ang="0">
                  <a:pos x="444" y="312"/>
                </a:cxn>
                <a:cxn ang="0">
                  <a:pos x="426" y="282"/>
                </a:cxn>
                <a:cxn ang="0">
                  <a:pos x="402" y="238"/>
                </a:cxn>
                <a:cxn ang="0">
                  <a:pos x="330" y="96"/>
                </a:cxn>
                <a:cxn ang="0">
                  <a:pos x="310" y="54"/>
                </a:cxn>
                <a:cxn ang="0">
                  <a:pos x="296" y="20"/>
                </a:cxn>
                <a:cxn ang="0">
                  <a:pos x="262" y="2"/>
                </a:cxn>
                <a:cxn ang="0">
                  <a:pos x="204" y="2"/>
                </a:cxn>
                <a:cxn ang="0">
                  <a:pos x="174" y="10"/>
                </a:cxn>
                <a:cxn ang="0">
                  <a:pos x="164" y="34"/>
                </a:cxn>
                <a:cxn ang="0">
                  <a:pos x="144" y="72"/>
                </a:cxn>
                <a:cxn ang="0">
                  <a:pos x="300" y="190"/>
                </a:cxn>
                <a:cxn ang="0">
                  <a:pos x="224" y="192"/>
                </a:cxn>
                <a:cxn ang="0">
                  <a:pos x="150" y="190"/>
                </a:cxn>
                <a:cxn ang="0">
                  <a:pos x="234" y="36"/>
                </a:cxn>
                <a:cxn ang="0">
                  <a:pos x="246" y="70"/>
                </a:cxn>
                <a:cxn ang="0">
                  <a:pos x="264" y="112"/>
                </a:cxn>
              </a:cxnLst>
              <a:rect l="0" t="0" r="r" b="b"/>
              <a:pathLst>
                <a:path w="460" h="326">
                  <a:moveTo>
                    <a:pt x="68" y="224"/>
                  </a:moveTo>
                  <a:lnTo>
                    <a:pt x="54" y="252"/>
                  </a:lnTo>
                  <a:lnTo>
                    <a:pt x="42" y="272"/>
                  </a:lnTo>
                  <a:lnTo>
                    <a:pt x="32" y="288"/>
                  </a:lnTo>
                  <a:lnTo>
                    <a:pt x="22" y="300"/>
                  </a:lnTo>
                  <a:lnTo>
                    <a:pt x="12" y="312"/>
                  </a:lnTo>
                  <a:lnTo>
                    <a:pt x="0" y="326"/>
                  </a:lnTo>
                  <a:lnTo>
                    <a:pt x="24" y="324"/>
                  </a:lnTo>
                  <a:lnTo>
                    <a:pt x="50" y="322"/>
                  </a:lnTo>
                  <a:lnTo>
                    <a:pt x="74" y="324"/>
                  </a:lnTo>
                  <a:lnTo>
                    <a:pt x="98" y="326"/>
                  </a:lnTo>
                  <a:lnTo>
                    <a:pt x="96" y="322"/>
                  </a:lnTo>
                  <a:lnTo>
                    <a:pt x="96" y="320"/>
                  </a:lnTo>
                  <a:lnTo>
                    <a:pt x="96" y="316"/>
                  </a:lnTo>
                  <a:lnTo>
                    <a:pt x="96" y="314"/>
                  </a:lnTo>
                  <a:lnTo>
                    <a:pt x="98" y="308"/>
                  </a:lnTo>
                  <a:lnTo>
                    <a:pt x="102" y="300"/>
                  </a:lnTo>
                  <a:lnTo>
                    <a:pt x="106" y="286"/>
                  </a:lnTo>
                  <a:lnTo>
                    <a:pt x="114" y="266"/>
                  </a:lnTo>
                  <a:lnTo>
                    <a:pt x="132" y="228"/>
                  </a:lnTo>
                  <a:lnTo>
                    <a:pt x="180" y="226"/>
                  </a:lnTo>
                  <a:lnTo>
                    <a:pt x="228" y="226"/>
                  </a:lnTo>
                  <a:lnTo>
                    <a:pt x="272" y="226"/>
                  </a:lnTo>
                  <a:lnTo>
                    <a:pt x="316" y="228"/>
                  </a:lnTo>
                  <a:lnTo>
                    <a:pt x="338" y="272"/>
                  </a:lnTo>
                  <a:lnTo>
                    <a:pt x="344" y="290"/>
                  </a:lnTo>
                  <a:lnTo>
                    <a:pt x="350" y="304"/>
                  </a:lnTo>
                  <a:lnTo>
                    <a:pt x="352" y="314"/>
                  </a:lnTo>
                  <a:lnTo>
                    <a:pt x="350" y="320"/>
                  </a:lnTo>
                  <a:lnTo>
                    <a:pt x="350" y="326"/>
                  </a:lnTo>
                  <a:lnTo>
                    <a:pt x="376" y="322"/>
                  </a:lnTo>
                  <a:lnTo>
                    <a:pt x="404" y="322"/>
                  </a:lnTo>
                  <a:lnTo>
                    <a:pt x="432" y="322"/>
                  </a:lnTo>
                  <a:lnTo>
                    <a:pt x="460" y="326"/>
                  </a:lnTo>
                  <a:lnTo>
                    <a:pt x="452" y="320"/>
                  </a:lnTo>
                  <a:lnTo>
                    <a:pt x="444" y="312"/>
                  </a:lnTo>
                  <a:lnTo>
                    <a:pt x="436" y="300"/>
                  </a:lnTo>
                  <a:lnTo>
                    <a:pt x="426" y="282"/>
                  </a:lnTo>
                  <a:lnTo>
                    <a:pt x="414" y="262"/>
                  </a:lnTo>
                  <a:lnTo>
                    <a:pt x="402" y="238"/>
                  </a:lnTo>
                  <a:lnTo>
                    <a:pt x="392" y="218"/>
                  </a:lnTo>
                  <a:lnTo>
                    <a:pt x="330" y="96"/>
                  </a:lnTo>
                  <a:lnTo>
                    <a:pt x="318" y="72"/>
                  </a:lnTo>
                  <a:lnTo>
                    <a:pt x="310" y="54"/>
                  </a:lnTo>
                  <a:lnTo>
                    <a:pt x="302" y="36"/>
                  </a:lnTo>
                  <a:lnTo>
                    <a:pt x="296" y="20"/>
                  </a:lnTo>
                  <a:lnTo>
                    <a:pt x="290" y="0"/>
                  </a:lnTo>
                  <a:lnTo>
                    <a:pt x="262" y="2"/>
                  </a:lnTo>
                  <a:lnTo>
                    <a:pt x="234" y="2"/>
                  </a:lnTo>
                  <a:lnTo>
                    <a:pt x="204" y="2"/>
                  </a:lnTo>
                  <a:lnTo>
                    <a:pt x="176" y="0"/>
                  </a:lnTo>
                  <a:lnTo>
                    <a:pt x="174" y="10"/>
                  </a:lnTo>
                  <a:lnTo>
                    <a:pt x="170" y="20"/>
                  </a:lnTo>
                  <a:lnTo>
                    <a:pt x="164" y="34"/>
                  </a:lnTo>
                  <a:lnTo>
                    <a:pt x="156" y="50"/>
                  </a:lnTo>
                  <a:lnTo>
                    <a:pt x="144" y="72"/>
                  </a:lnTo>
                  <a:lnTo>
                    <a:pt x="68" y="224"/>
                  </a:lnTo>
                  <a:close/>
                  <a:moveTo>
                    <a:pt x="300" y="190"/>
                  </a:moveTo>
                  <a:lnTo>
                    <a:pt x="262" y="192"/>
                  </a:lnTo>
                  <a:lnTo>
                    <a:pt x="224" y="192"/>
                  </a:lnTo>
                  <a:lnTo>
                    <a:pt x="186" y="192"/>
                  </a:lnTo>
                  <a:lnTo>
                    <a:pt x="150" y="190"/>
                  </a:lnTo>
                  <a:lnTo>
                    <a:pt x="230" y="26"/>
                  </a:lnTo>
                  <a:lnTo>
                    <a:pt x="234" y="36"/>
                  </a:lnTo>
                  <a:lnTo>
                    <a:pt x="236" y="46"/>
                  </a:lnTo>
                  <a:lnTo>
                    <a:pt x="246" y="70"/>
                  </a:lnTo>
                  <a:lnTo>
                    <a:pt x="254" y="90"/>
                  </a:lnTo>
                  <a:lnTo>
                    <a:pt x="264" y="112"/>
                  </a:lnTo>
                  <a:lnTo>
                    <a:pt x="300" y="190"/>
                  </a:lnTo>
                  <a:close/>
                </a:path>
              </a:pathLst>
            </a:custGeom>
            <a:solidFill>
              <a:srgbClr val="FFFFFF"/>
            </a:solidFill>
            <a:ln w="0">
              <a:noFill/>
              <a:prstDash val="solid"/>
              <a:round/>
              <a:headEnd/>
              <a:tailEnd/>
            </a:ln>
          </p:spPr>
          <p:txBody>
            <a:bodyPr/>
            <a:lstStyle/>
            <a:p>
              <a:endParaRPr lang="en-US"/>
            </a:p>
          </p:txBody>
        </p:sp>
        <p:sp>
          <p:nvSpPr>
            <p:cNvPr id="8" name="Freeform 12"/>
            <p:cNvSpPr>
              <a:spLocks noEditPoints="1"/>
            </p:cNvSpPr>
            <p:nvPr/>
          </p:nvSpPr>
          <p:spPr bwMode="auto">
            <a:xfrm>
              <a:off x="3542" y="2116"/>
              <a:ext cx="436" cy="324"/>
            </a:xfrm>
            <a:custGeom>
              <a:avLst/>
              <a:gdLst/>
              <a:ahLst/>
              <a:cxnLst>
                <a:cxn ang="0">
                  <a:pos x="20" y="214"/>
                </a:cxn>
                <a:cxn ang="0">
                  <a:pos x="18" y="254"/>
                </a:cxn>
                <a:cxn ang="0">
                  <a:pos x="12" y="302"/>
                </a:cxn>
                <a:cxn ang="0">
                  <a:pos x="4" y="320"/>
                </a:cxn>
                <a:cxn ang="0">
                  <a:pos x="16" y="324"/>
                </a:cxn>
                <a:cxn ang="0">
                  <a:pos x="60" y="322"/>
                </a:cxn>
                <a:cxn ang="0">
                  <a:pos x="124" y="324"/>
                </a:cxn>
                <a:cxn ang="0">
                  <a:pos x="200" y="324"/>
                </a:cxn>
                <a:cxn ang="0">
                  <a:pos x="286" y="314"/>
                </a:cxn>
                <a:cxn ang="0">
                  <a:pos x="368" y="282"/>
                </a:cxn>
                <a:cxn ang="0">
                  <a:pos x="414" y="238"/>
                </a:cxn>
                <a:cxn ang="0">
                  <a:pos x="434" y="184"/>
                </a:cxn>
                <a:cxn ang="0">
                  <a:pos x="434" y="132"/>
                </a:cxn>
                <a:cxn ang="0">
                  <a:pos x="416" y="74"/>
                </a:cxn>
                <a:cxn ang="0">
                  <a:pos x="368" y="30"/>
                </a:cxn>
                <a:cxn ang="0">
                  <a:pos x="304" y="8"/>
                </a:cxn>
                <a:cxn ang="0">
                  <a:pos x="236" y="0"/>
                </a:cxn>
                <a:cxn ang="0">
                  <a:pos x="158" y="0"/>
                </a:cxn>
                <a:cxn ang="0">
                  <a:pos x="78" y="4"/>
                </a:cxn>
                <a:cxn ang="0">
                  <a:pos x="34" y="2"/>
                </a:cxn>
                <a:cxn ang="0">
                  <a:pos x="2" y="0"/>
                </a:cxn>
                <a:cxn ang="0">
                  <a:pos x="12" y="22"/>
                </a:cxn>
                <a:cxn ang="0">
                  <a:pos x="18" y="50"/>
                </a:cxn>
                <a:cxn ang="0">
                  <a:pos x="20" y="102"/>
                </a:cxn>
                <a:cxn ang="0">
                  <a:pos x="20" y="198"/>
                </a:cxn>
                <a:cxn ang="0">
                  <a:pos x="92" y="108"/>
                </a:cxn>
                <a:cxn ang="0">
                  <a:pos x="94" y="54"/>
                </a:cxn>
                <a:cxn ang="0">
                  <a:pos x="118" y="34"/>
                </a:cxn>
                <a:cxn ang="0">
                  <a:pos x="180" y="30"/>
                </a:cxn>
                <a:cxn ang="0">
                  <a:pos x="230" y="34"/>
                </a:cxn>
                <a:cxn ang="0">
                  <a:pos x="294" y="54"/>
                </a:cxn>
                <a:cxn ang="0">
                  <a:pos x="338" y="92"/>
                </a:cxn>
                <a:cxn ang="0">
                  <a:pos x="354" y="136"/>
                </a:cxn>
                <a:cxn ang="0">
                  <a:pos x="354" y="172"/>
                </a:cxn>
                <a:cxn ang="0">
                  <a:pos x="348" y="208"/>
                </a:cxn>
                <a:cxn ang="0">
                  <a:pos x="326" y="246"/>
                </a:cxn>
                <a:cxn ang="0">
                  <a:pos x="280" y="276"/>
                </a:cxn>
                <a:cxn ang="0">
                  <a:pos x="214" y="290"/>
                </a:cxn>
                <a:cxn ang="0">
                  <a:pos x="162" y="294"/>
                </a:cxn>
                <a:cxn ang="0">
                  <a:pos x="112" y="290"/>
                </a:cxn>
                <a:cxn ang="0">
                  <a:pos x="94" y="278"/>
                </a:cxn>
                <a:cxn ang="0">
                  <a:pos x="92" y="262"/>
                </a:cxn>
              </a:cxnLst>
              <a:rect l="0" t="0" r="r" b="b"/>
              <a:pathLst>
                <a:path w="436" h="324">
                  <a:moveTo>
                    <a:pt x="20" y="198"/>
                  </a:moveTo>
                  <a:lnTo>
                    <a:pt x="20" y="214"/>
                  </a:lnTo>
                  <a:lnTo>
                    <a:pt x="20" y="232"/>
                  </a:lnTo>
                  <a:lnTo>
                    <a:pt x="18" y="254"/>
                  </a:lnTo>
                  <a:lnTo>
                    <a:pt x="16" y="284"/>
                  </a:lnTo>
                  <a:lnTo>
                    <a:pt x="12" y="302"/>
                  </a:lnTo>
                  <a:lnTo>
                    <a:pt x="8" y="314"/>
                  </a:lnTo>
                  <a:lnTo>
                    <a:pt x="4" y="320"/>
                  </a:lnTo>
                  <a:lnTo>
                    <a:pt x="0" y="324"/>
                  </a:lnTo>
                  <a:lnTo>
                    <a:pt x="16" y="324"/>
                  </a:lnTo>
                  <a:lnTo>
                    <a:pt x="36" y="324"/>
                  </a:lnTo>
                  <a:lnTo>
                    <a:pt x="60" y="322"/>
                  </a:lnTo>
                  <a:lnTo>
                    <a:pt x="90" y="324"/>
                  </a:lnTo>
                  <a:lnTo>
                    <a:pt x="124" y="324"/>
                  </a:lnTo>
                  <a:lnTo>
                    <a:pt x="162" y="324"/>
                  </a:lnTo>
                  <a:lnTo>
                    <a:pt x="200" y="324"/>
                  </a:lnTo>
                  <a:lnTo>
                    <a:pt x="244" y="320"/>
                  </a:lnTo>
                  <a:lnTo>
                    <a:pt x="286" y="314"/>
                  </a:lnTo>
                  <a:lnTo>
                    <a:pt x="330" y="302"/>
                  </a:lnTo>
                  <a:lnTo>
                    <a:pt x="368" y="282"/>
                  </a:lnTo>
                  <a:lnTo>
                    <a:pt x="394" y="262"/>
                  </a:lnTo>
                  <a:lnTo>
                    <a:pt x="414" y="238"/>
                  </a:lnTo>
                  <a:lnTo>
                    <a:pt x="426" y="212"/>
                  </a:lnTo>
                  <a:lnTo>
                    <a:pt x="434" y="184"/>
                  </a:lnTo>
                  <a:lnTo>
                    <a:pt x="436" y="158"/>
                  </a:lnTo>
                  <a:lnTo>
                    <a:pt x="434" y="132"/>
                  </a:lnTo>
                  <a:lnTo>
                    <a:pt x="428" y="102"/>
                  </a:lnTo>
                  <a:lnTo>
                    <a:pt x="416" y="74"/>
                  </a:lnTo>
                  <a:lnTo>
                    <a:pt x="394" y="48"/>
                  </a:lnTo>
                  <a:lnTo>
                    <a:pt x="368" y="30"/>
                  </a:lnTo>
                  <a:lnTo>
                    <a:pt x="336" y="16"/>
                  </a:lnTo>
                  <a:lnTo>
                    <a:pt x="304" y="8"/>
                  </a:lnTo>
                  <a:lnTo>
                    <a:pt x="270" y="2"/>
                  </a:lnTo>
                  <a:lnTo>
                    <a:pt x="236" y="0"/>
                  </a:lnTo>
                  <a:lnTo>
                    <a:pt x="204" y="0"/>
                  </a:lnTo>
                  <a:lnTo>
                    <a:pt x="158" y="0"/>
                  </a:lnTo>
                  <a:lnTo>
                    <a:pt x="118" y="2"/>
                  </a:lnTo>
                  <a:lnTo>
                    <a:pt x="78" y="4"/>
                  </a:lnTo>
                  <a:lnTo>
                    <a:pt x="56" y="4"/>
                  </a:lnTo>
                  <a:lnTo>
                    <a:pt x="34" y="2"/>
                  </a:lnTo>
                  <a:lnTo>
                    <a:pt x="14" y="0"/>
                  </a:lnTo>
                  <a:lnTo>
                    <a:pt x="2" y="0"/>
                  </a:lnTo>
                  <a:lnTo>
                    <a:pt x="8" y="10"/>
                  </a:lnTo>
                  <a:lnTo>
                    <a:pt x="12" y="22"/>
                  </a:lnTo>
                  <a:lnTo>
                    <a:pt x="16" y="34"/>
                  </a:lnTo>
                  <a:lnTo>
                    <a:pt x="18" y="50"/>
                  </a:lnTo>
                  <a:lnTo>
                    <a:pt x="20" y="72"/>
                  </a:lnTo>
                  <a:lnTo>
                    <a:pt x="20" y="102"/>
                  </a:lnTo>
                  <a:lnTo>
                    <a:pt x="20" y="142"/>
                  </a:lnTo>
                  <a:lnTo>
                    <a:pt x="20" y="198"/>
                  </a:lnTo>
                  <a:close/>
                  <a:moveTo>
                    <a:pt x="92" y="134"/>
                  </a:moveTo>
                  <a:lnTo>
                    <a:pt x="92" y="108"/>
                  </a:lnTo>
                  <a:lnTo>
                    <a:pt x="92" y="80"/>
                  </a:lnTo>
                  <a:lnTo>
                    <a:pt x="94" y="54"/>
                  </a:lnTo>
                  <a:lnTo>
                    <a:pt x="94" y="36"/>
                  </a:lnTo>
                  <a:lnTo>
                    <a:pt x="118" y="34"/>
                  </a:lnTo>
                  <a:lnTo>
                    <a:pt x="148" y="32"/>
                  </a:lnTo>
                  <a:lnTo>
                    <a:pt x="180" y="30"/>
                  </a:lnTo>
                  <a:lnTo>
                    <a:pt x="200" y="32"/>
                  </a:lnTo>
                  <a:lnTo>
                    <a:pt x="230" y="34"/>
                  </a:lnTo>
                  <a:lnTo>
                    <a:pt x="262" y="40"/>
                  </a:lnTo>
                  <a:lnTo>
                    <a:pt x="294" y="54"/>
                  </a:lnTo>
                  <a:lnTo>
                    <a:pt x="322" y="72"/>
                  </a:lnTo>
                  <a:lnTo>
                    <a:pt x="338" y="92"/>
                  </a:lnTo>
                  <a:lnTo>
                    <a:pt x="348" y="114"/>
                  </a:lnTo>
                  <a:lnTo>
                    <a:pt x="354" y="136"/>
                  </a:lnTo>
                  <a:lnTo>
                    <a:pt x="354" y="158"/>
                  </a:lnTo>
                  <a:lnTo>
                    <a:pt x="354" y="172"/>
                  </a:lnTo>
                  <a:lnTo>
                    <a:pt x="352" y="190"/>
                  </a:lnTo>
                  <a:lnTo>
                    <a:pt x="348" y="208"/>
                  </a:lnTo>
                  <a:lnTo>
                    <a:pt x="338" y="228"/>
                  </a:lnTo>
                  <a:lnTo>
                    <a:pt x="326" y="246"/>
                  </a:lnTo>
                  <a:lnTo>
                    <a:pt x="306" y="262"/>
                  </a:lnTo>
                  <a:lnTo>
                    <a:pt x="280" y="276"/>
                  </a:lnTo>
                  <a:lnTo>
                    <a:pt x="248" y="286"/>
                  </a:lnTo>
                  <a:lnTo>
                    <a:pt x="214" y="290"/>
                  </a:lnTo>
                  <a:lnTo>
                    <a:pt x="184" y="294"/>
                  </a:lnTo>
                  <a:lnTo>
                    <a:pt x="162" y="294"/>
                  </a:lnTo>
                  <a:lnTo>
                    <a:pt x="132" y="292"/>
                  </a:lnTo>
                  <a:lnTo>
                    <a:pt x="112" y="290"/>
                  </a:lnTo>
                  <a:lnTo>
                    <a:pt x="100" y="284"/>
                  </a:lnTo>
                  <a:lnTo>
                    <a:pt x="94" y="278"/>
                  </a:lnTo>
                  <a:lnTo>
                    <a:pt x="92" y="270"/>
                  </a:lnTo>
                  <a:lnTo>
                    <a:pt x="92" y="262"/>
                  </a:lnTo>
                  <a:lnTo>
                    <a:pt x="92" y="134"/>
                  </a:lnTo>
                  <a:close/>
                </a:path>
              </a:pathLst>
            </a:custGeom>
            <a:solidFill>
              <a:srgbClr val="FFFFFF"/>
            </a:solidFill>
            <a:ln w="0">
              <a:noFill/>
              <a:prstDash val="solid"/>
              <a:round/>
              <a:headEnd/>
              <a:tailEnd/>
            </a:ln>
          </p:spPr>
          <p:txBody>
            <a:bodyPr/>
            <a:lstStyle/>
            <a:p>
              <a:endParaRPr lang="en-US"/>
            </a:p>
          </p:txBody>
        </p:sp>
        <p:sp>
          <p:nvSpPr>
            <p:cNvPr id="9" name="Freeform 13"/>
            <p:cNvSpPr>
              <a:spLocks/>
            </p:cNvSpPr>
            <p:nvPr/>
          </p:nvSpPr>
          <p:spPr bwMode="auto">
            <a:xfrm>
              <a:off x="4062" y="2116"/>
              <a:ext cx="308" cy="326"/>
            </a:xfrm>
            <a:custGeom>
              <a:avLst/>
              <a:gdLst/>
              <a:ahLst/>
              <a:cxnLst>
                <a:cxn ang="0">
                  <a:pos x="18" y="244"/>
                </a:cxn>
                <a:cxn ang="0">
                  <a:pos x="12" y="300"/>
                </a:cxn>
                <a:cxn ang="0">
                  <a:pos x="4" y="318"/>
                </a:cxn>
                <a:cxn ang="0">
                  <a:pos x="28" y="324"/>
                </a:cxn>
                <a:cxn ang="0">
                  <a:pos x="92" y="322"/>
                </a:cxn>
                <a:cxn ang="0">
                  <a:pos x="192" y="324"/>
                </a:cxn>
                <a:cxn ang="0">
                  <a:pos x="264" y="324"/>
                </a:cxn>
                <a:cxn ang="0">
                  <a:pos x="290" y="310"/>
                </a:cxn>
                <a:cxn ang="0">
                  <a:pos x="298" y="286"/>
                </a:cxn>
                <a:cxn ang="0">
                  <a:pos x="294" y="276"/>
                </a:cxn>
                <a:cxn ang="0">
                  <a:pos x="254" y="288"/>
                </a:cxn>
                <a:cxn ang="0">
                  <a:pos x="194" y="292"/>
                </a:cxn>
                <a:cxn ang="0">
                  <a:pos x="142" y="292"/>
                </a:cxn>
                <a:cxn ang="0">
                  <a:pos x="104" y="286"/>
                </a:cxn>
                <a:cxn ang="0">
                  <a:pos x="92" y="268"/>
                </a:cxn>
                <a:cxn ang="0">
                  <a:pos x="90" y="170"/>
                </a:cxn>
                <a:cxn ang="0">
                  <a:pos x="162" y="170"/>
                </a:cxn>
                <a:cxn ang="0">
                  <a:pos x="218" y="172"/>
                </a:cxn>
                <a:cxn ang="0">
                  <a:pos x="252" y="178"/>
                </a:cxn>
                <a:cxn ang="0">
                  <a:pos x="266" y="176"/>
                </a:cxn>
                <a:cxn ang="0">
                  <a:pos x="264" y="162"/>
                </a:cxn>
                <a:cxn ang="0">
                  <a:pos x="264" y="146"/>
                </a:cxn>
                <a:cxn ang="0">
                  <a:pos x="266" y="130"/>
                </a:cxn>
                <a:cxn ang="0">
                  <a:pos x="260" y="126"/>
                </a:cxn>
                <a:cxn ang="0">
                  <a:pos x="248" y="132"/>
                </a:cxn>
                <a:cxn ang="0">
                  <a:pos x="216" y="136"/>
                </a:cxn>
                <a:cxn ang="0">
                  <a:pos x="176" y="138"/>
                </a:cxn>
                <a:cxn ang="0">
                  <a:pos x="116" y="136"/>
                </a:cxn>
                <a:cxn ang="0">
                  <a:pos x="90" y="86"/>
                </a:cxn>
                <a:cxn ang="0">
                  <a:pos x="92" y="34"/>
                </a:cxn>
                <a:cxn ang="0">
                  <a:pos x="138" y="32"/>
                </a:cxn>
                <a:cxn ang="0">
                  <a:pos x="198" y="32"/>
                </a:cxn>
                <a:cxn ang="0">
                  <a:pos x="242" y="36"/>
                </a:cxn>
                <a:cxn ang="0">
                  <a:pos x="268" y="46"/>
                </a:cxn>
                <a:cxn ang="0">
                  <a:pos x="276" y="42"/>
                </a:cxn>
                <a:cxn ang="0">
                  <a:pos x="276" y="20"/>
                </a:cxn>
                <a:cxn ang="0">
                  <a:pos x="278" y="0"/>
                </a:cxn>
                <a:cxn ang="0">
                  <a:pos x="116" y="2"/>
                </a:cxn>
                <a:cxn ang="0">
                  <a:pos x="50" y="2"/>
                </a:cxn>
                <a:cxn ang="0">
                  <a:pos x="14" y="0"/>
                </a:cxn>
                <a:cxn ang="0">
                  <a:pos x="10" y="16"/>
                </a:cxn>
                <a:cxn ang="0">
                  <a:pos x="16" y="48"/>
                </a:cxn>
                <a:cxn ang="0">
                  <a:pos x="18" y="100"/>
                </a:cxn>
              </a:cxnLst>
              <a:rect l="0" t="0" r="r" b="b"/>
              <a:pathLst>
                <a:path w="308" h="326">
                  <a:moveTo>
                    <a:pt x="18" y="214"/>
                  </a:moveTo>
                  <a:lnTo>
                    <a:pt x="18" y="244"/>
                  </a:lnTo>
                  <a:lnTo>
                    <a:pt x="16" y="272"/>
                  </a:lnTo>
                  <a:lnTo>
                    <a:pt x="12" y="300"/>
                  </a:lnTo>
                  <a:lnTo>
                    <a:pt x="8" y="308"/>
                  </a:lnTo>
                  <a:lnTo>
                    <a:pt x="4" y="318"/>
                  </a:lnTo>
                  <a:lnTo>
                    <a:pt x="0" y="326"/>
                  </a:lnTo>
                  <a:lnTo>
                    <a:pt x="28" y="324"/>
                  </a:lnTo>
                  <a:lnTo>
                    <a:pt x="58" y="324"/>
                  </a:lnTo>
                  <a:lnTo>
                    <a:pt x="92" y="322"/>
                  </a:lnTo>
                  <a:lnTo>
                    <a:pt x="138" y="322"/>
                  </a:lnTo>
                  <a:lnTo>
                    <a:pt x="192" y="324"/>
                  </a:lnTo>
                  <a:lnTo>
                    <a:pt x="234" y="324"/>
                  </a:lnTo>
                  <a:lnTo>
                    <a:pt x="264" y="324"/>
                  </a:lnTo>
                  <a:lnTo>
                    <a:pt x="286" y="326"/>
                  </a:lnTo>
                  <a:lnTo>
                    <a:pt x="290" y="310"/>
                  </a:lnTo>
                  <a:lnTo>
                    <a:pt x="294" y="298"/>
                  </a:lnTo>
                  <a:lnTo>
                    <a:pt x="298" y="286"/>
                  </a:lnTo>
                  <a:lnTo>
                    <a:pt x="308" y="270"/>
                  </a:lnTo>
                  <a:lnTo>
                    <a:pt x="294" y="276"/>
                  </a:lnTo>
                  <a:lnTo>
                    <a:pt x="276" y="282"/>
                  </a:lnTo>
                  <a:lnTo>
                    <a:pt x="254" y="288"/>
                  </a:lnTo>
                  <a:lnTo>
                    <a:pt x="222" y="290"/>
                  </a:lnTo>
                  <a:lnTo>
                    <a:pt x="194" y="292"/>
                  </a:lnTo>
                  <a:lnTo>
                    <a:pt x="174" y="292"/>
                  </a:lnTo>
                  <a:lnTo>
                    <a:pt x="142" y="292"/>
                  </a:lnTo>
                  <a:lnTo>
                    <a:pt x="118" y="290"/>
                  </a:lnTo>
                  <a:lnTo>
                    <a:pt x="104" y="286"/>
                  </a:lnTo>
                  <a:lnTo>
                    <a:pt x="94" y="280"/>
                  </a:lnTo>
                  <a:lnTo>
                    <a:pt x="92" y="268"/>
                  </a:lnTo>
                  <a:lnTo>
                    <a:pt x="90" y="252"/>
                  </a:lnTo>
                  <a:lnTo>
                    <a:pt x="90" y="170"/>
                  </a:lnTo>
                  <a:lnTo>
                    <a:pt x="130" y="170"/>
                  </a:lnTo>
                  <a:lnTo>
                    <a:pt x="162" y="170"/>
                  </a:lnTo>
                  <a:lnTo>
                    <a:pt x="190" y="170"/>
                  </a:lnTo>
                  <a:lnTo>
                    <a:pt x="218" y="172"/>
                  </a:lnTo>
                  <a:lnTo>
                    <a:pt x="238" y="174"/>
                  </a:lnTo>
                  <a:lnTo>
                    <a:pt x="252" y="178"/>
                  </a:lnTo>
                  <a:lnTo>
                    <a:pt x="268" y="184"/>
                  </a:lnTo>
                  <a:lnTo>
                    <a:pt x="266" y="176"/>
                  </a:lnTo>
                  <a:lnTo>
                    <a:pt x="264" y="170"/>
                  </a:lnTo>
                  <a:lnTo>
                    <a:pt x="264" y="162"/>
                  </a:lnTo>
                  <a:lnTo>
                    <a:pt x="264" y="154"/>
                  </a:lnTo>
                  <a:lnTo>
                    <a:pt x="264" y="146"/>
                  </a:lnTo>
                  <a:lnTo>
                    <a:pt x="264" y="138"/>
                  </a:lnTo>
                  <a:lnTo>
                    <a:pt x="266" y="130"/>
                  </a:lnTo>
                  <a:lnTo>
                    <a:pt x="268" y="122"/>
                  </a:lnTo>
                  <a:lnTo>
                    <a:pt x="260" y="126"/>
                  </a:lnTo>
                  <a:lnTo>
                    <a:pt x="254" y="130"/>
                  </a:lnTo>
                  <a:lnTo>
                    <a:pt x="248" y="132"/>
                  </a:lnTo>
                  <a:lnTo>
                    <a:pt x="238" y="134"/>
                  </a:lnTo>
                  <a:lnTo>
                    <a:pt x="216" y="136"/>
                  </a:lnTo>
                  <a:lnTo>
                    <a:pt x="192" y="136"/>
                  </a:lnTo>
                  <a:lnTo>
                    <a:pt x="176" y="138"/>
                  </a:lnTo>
                  <a:lnTo>
                    <a:pt x="142" y="136"/>
                  </a:lnTo>
                  <a:lnTo>
                    <a:pt x="116" y="136"/>
                  </a:lnTo>
                  <a:lnTo>
                    <a:pt x="90" y="134"/>
                  </a:lnTo>
                  <a:lnTo>
                    <a:pt x="90" y="86"/>
                  </a:lnTo>
                  <a:lnTo>
                    <a:pt x="90" y="60"/>
                  </a:lnTo>
                  <a:lnTo>
                    <a:pt x="92" y="34"/>
                  </a:lnTo>
                  <a:lnTo>
                    <a:pt x="116" y="32"/>
                  </a:lnTo>
                  <a:lnTo>
                    <a:pt x="138" y="32"/>
                  </a:lnTo>
                  <a:lnTo>
                    <a:pt x="162" y="32"/>
                  </a:lnTo>
                  <a:lnTo>
                    <a:pt x="198" y="32"/>
                  </a:lnTo>
                  <a:lnTo>
                    <a:pt x="224" y="34"/>
                  </a:lnTo>
                  <a:lnTo>
                    <a:pt x="242" y="36"/>
                  </a:lnTo>
                  <a:lnTo>
                    <a:pt x="256" y="40"/>
                  </a:lnTo>
                  <a:lnTo>
                    <a:pt x="268" y="46"/>
                  </a:lnTo>
                  <a:lnTo>
                    <a:pt x="278" y="52"/>
                  </a:lnTo>
                  <a:lnTo>
                    <a:pt x="276" y="42"/>
                  </a:lnTo>
                  <a:lnTo>
                    <a:pt x="276" y="30"/>
                  </a:lnTo>
                  <a:lnTo>
                    <a:pt x="276" y="20"/>
                  </a:lnTo>
                  <a:lnTo>
                    <a:pt x="278" y="10"/>
                  </a:lnTo>
                  <a:lnTo>
                    <a:pt x="278" y="0"/>
                  </a:lnTo>
                  <a:lnTo>
                    <a:pt x="198" y="2"/>
                  </a:lnTo>
                  <a:lnTo>
                    <a:pt x="116" y="2"/>
                  </a:lnTo>
                  <a:lnTo>
                    <a:pt x="78" y="2"/>
                  </a:lnTo>
                  <a:lnTo>
                    <a:pt x="50" y="2"/>
                  </a:lnTo>
                  <a:lnTo>
                    <a:pt x="28" y="0"/>
                  </a:lnTo>
                  <a:lnTo>
                    <a:pt x="14" y="0"/>
                  </a:lnTo>
                  <a:lnTo>
                    <a:pt x="4" y="0"/>
                  </a:lnTo>
                  <a:lnTo>
                    <a:pt x="10" y="16"/>
                  </a:lnTo>
                  <a:lnTo>
                    <a:pt x="14" y="30"/>
                  </a:lnTo>
                  <a:lnTo>
                    <a:pt x="16" y="48"/>
                  </a:lnTo>
                  <a:lnTo>
                    <a:pt x="18" y="70"/>
                  </a:lnTo>
                  <a:lnTo>
                    <a:pt x="18" y="100"/>
                  </a:lnTo>
                  <a:lnTo>
                    <a:pt x="18" y="214"/>
                  </a:lnTo>
                  <a:close/>
                </a:path>
              </a:pathLst>
            </a:custGeom>
            <a:solidFill>
              <a:srgbClr val="FFFFFF"/>
            </a:solidFill>
            <a:ln w="0">
              <a:noFill/>
              <a:prstDash val="solid"/>
              <a:round/>
              <a:headEnd/>
              <a:tailEnd/>
            </a:ln>
          </p:spPr>
          <p:txBody>
            <a:bodyPr/>
            <a:lstStyle/>
            <a:p>
              <a:endParaRPr lang="en-US"/>
            </a:p>
          </p:txBody>
        </p:sp>
        <p:sp>
          <p:nvSpPr>
            <p:cNvPr id="10" name="Freeform 14"/>
            <p:cNvSpPr>
              <a:spLocks noEditPoints="1"/>
            </p:cNvSpPr>
            <p:nvPr/>
          </p:nvSpPr>
          <p:spPr bwMode="auto">
            <a:xfrm>
              <a:off x="4426" y="2112"/>
              <a:ext cx="512" cy="386"/>
            </a:xfrm>
            <a:custGeom>
              <a:avLst/>
              <a:gdLst/>
              <a:ahLst/>
              <a:cxnLst>
                <a:cxn ang="0">
                  <a:pos x="412" y="380"/>
                </a:cxn>
                <a:cxn ang="0">
                  <a:pos x="472" y="382"/>
                </a:cxn>
                <a:cxn ang="0">
                  <a:pos x="488" y="376"/>
                </a:cxn>
                <a:cxn ang="0">
                  <a:pos x="440" y="352"/>
                </a:cxn>
                <a:cxn ang="0">
                  <a:pos x="400" y="326"/>
                </a:cxn>
                <a:cxn ang="0">
                  <a:pos x="372" y="304"/>
                </a:cxn>
                <a:cxn ang="0">
                  <a:pos x="414" y="278"/>
                </a:cxn>
                <a:cxn ang="0">
                  <a:pos x="450" y="228"/>
                </a:cxn>
                <a:cxn ang="0">
                  <a:pos x="460" y="164"/>
                </a:cxn>
                <a:cxn ang="0">
                  <a:pos x="458" y="134"/>
                </a:cxn>
                <a:cxn ang="0">
                  <a:pos x="444" y="92"/>
                </a:cxn>
                <a:cxn ang="0">
                  <a:pos x="408" y="50"/>
                </a:cxn>
                <a:cxn ang="0">
                  <a:pos x="338" y="16"/>
                </a:cxn>
                <a:cxn ang="0">
                  <a:pos x="234" y="0"/>
                </a:cxn>
                <a:cxn ang="0">
                  <a:pos x="134" y="12"/>
                </a:cxn>
                <a:cxn ang="0">
                  <a:pos x="64" y="42"/>
                </a:cxn>
                <a:cxn ang="0">
                  <a:pos x="36" y="66"/>
                </a:cxn>
                <a:cxn ang="0">
                  <a:pos x="10" y="106"/>
                </a:cxn>
                <a:cxn ang="0">
                  <a:pos x="0" y="166"/>
                </a:cxn>
                <a:cxn ang="0">
                  <a:pos x="2" y="198"/>
                </a:cxn>
                <a:cxn ang="0">
                  <a:pos x="18" y="242"/>
                </a:cxn>
                <a:cxn ang="0">
                  <a:pos x="60" y="288"/>
                </a:cxn>
                <a:cxn ang="0">
                  <a:pos x="102" y="312"/>
                </a:cxn>
                <a:cxn ang="0">
                  <a:pos x="178" y="330"/>
                </a:cxn>
                <a:cxn ang="0">
                  <a:pos x="264" y="330"/>
                </a:cxn>
                <a:cxn ang="0">
                  <a:pos x="390" y="382"/>
                </a:cxn>
                <a:cxn ang="0">
                  <a:pos x="256" y="34"/>
                </a:cxn>
                <a:cxn ang="0">
                  <a:pos x="310" y="48"/>
                </a:cxn>
                <a:cxn ang="0">
                  <a:pos x="354" y="82"/>
                </a:cxn>
                <a:cxn ang="0">
                  <a:pos x="376" y="136"/>
                </a:cxn>
                <a:cxn ang="0">
                  <a:pos x="378" y="184"/>
                </a:cxn>
                <a:cxn ang="0">
                  <a:pos x="366" y="232"/>
                </a:cxn>
                <a:cxn ang="0">
                  <a:pos x="328" y="274"/>
                </a:cxn>
                <a:cxn ang="0">
                  <a:pos x="266" y="298"/>
                </a:cxn>
                <a:cxn ang="0">
                  <a:pos x="206" y="300"/>
                </a:cxn>
                <a:cxn ang="0">
                  <a:pos x="160" y="290"/>
                </a:cxn>
                <a:cxn ang="0">
                  <a:pos x="118" y="264"/>
                </a:cxn>
                <a:cxn ang="0">
                  <a:pos x="88" y="218"/>
                </a:cxn>
                <a:cxn ang="0">
                  <a:pos x="82" y="166"/>
                </a:cxn>
                <a:cxn ang="0">
                  <a:pos x="88" y="120"/>
                </a:cxn>
                <a:cxn ang="0">
                  <a:pos x="118" y="70"/>
                </a:cxn>
                <a:cxn ang="0">
                  <a:pos x="168" y="40"/>
                </a:cxn>
                <a:cxn ang="0">
                  <a:pos x="228" y="32"/>
                </a:cxn>
              </a:cxnLst>
              <a:rect l="0" t="0" r="r" b="b"/>
              <a:pathLst>
                <a:path w="512" h="386">
                  <a:moveTo>
                    <a:pt x="390" y="382"/>
                  </a:moveTo>
                  <a:lnTo>
                    <a:pt x="412" y="380"/>
                  </a:lnTo>
                  <a:lnTo>
                    <a:pt x="436" y="380"/>
                  </a:lnTo>
                  <a:lnTo>
                    <a:pt x="472" y="382"/>
                  </a:lnTo>
                  <a:lnTo>
                    <a:pt x="512" y="386"/>
                  </a:lnTo>
                  <a:lnTo>
                    <a:pt x="488" y="376"/>
                  </a:lnTo>
                  <a:lnTo>
                    <a:pt x="464" y="364"/>
                  </a:lnTo>
                  <a:lnTo>
                    <a:pt x="440" y="352"/>
                  </a:lnTo>
                  <a:lnTo>
                    <a:pt x="418" y="338"/>
                  </a:lnTo>
                  <a:lnTo>
                    <a:pt x="400" y="326"/>
                  </a:lnTo>
                  <a:lnTo>
                    <a:pt x="388" y="316"/>
                  </a:lnTo>
                  <a:lnTo>
                    <a:pt x="372" y="304"/>
                  </a:lnTo>
                  <a:lnTo>
                    <a:pt x="392" y="294"/>
                  </a:lnTo>
                  <a:lnTo>
                    <a:pt x="414" y="278"/>
                  </a:lnTo>
                  <a:lnTo>
                    <a:pt x="436" y="254"/>
                  </a:lnTo>
                  <a:lnTo>
                    <a:pt x="450" y="228"/>
                  </a:lnTo>
                  <a:lnTo>
                    <a:pt x="458" y="198"/>
                  </a:lnTo>
                  <a:lnTo>
                    <a:pt x="460" y="164"/>
                  </a:lnTo>
                  <a:lnTo>
                    <a:pt x="460" y="152"/>
                  </a:lnTo>
                  <a:lnTo>
                    <a:pt x="458" y="134"/>
                  </a:lnTo>
                  <a:lnTo>
                    <a:pt x="454" y="114"/>
                  </a:lnTo>
                  <a:lnTo>
                    <a:pt x="444" y="92"/>
                  </a:lnTo>
                  <a:lnTo>
                    <a:pt x="430" y="70"/>
                  </a:lnTo>
                  <a:lnTo>
                    <a:pt x="408" y="50"/>
                  </a:lnTo>
                  <a:lnTo>
                    <a:pt x="378" y="30"/>
                  </a:lnTo>
                  <a:lnTo>
                    <a:pt x="338" y="16"/>
                  </a:lnTo>
                  <a:lnTo>
                    <a:pt x="290" y="4"/>
                  </a:lnTo>
                  <a:lnTo>
                    <a:pt x="234" y="0"/>
                  </a:lnTo>
                  <a:lnTo>
                    <a:pt x="182" y="4"/>
                  </a:lnTo>
                  <a:lnTo>
                    <a:pt x="134" y="12"/>
                  </a:lnTo>
                  <a:lnTo>
                    <a:pt x="96" y="26"/>
                  </a:lnTo>
                  <a:lnTo>
                    <a:pt x="64" y="42"/>
                  </a:lnTo>
                  <a:lnTo>
                    <a:pt x="50" y="52"/>
                  </a:lnTo>
                  <a:lnTo>
                    <a:pt x="36" y="66"/>
                  </a:lnTo>
                  <a:lnTo>
                    <a:pt x="22" y="84"/>
                  </a:lnTo>
                  <a:lnTo>
                    <a:pt x="10" y="106"/>
                  </a:lnTo>
                  <a:lnTo>
                    <a:pt x="2" y="134"/>
                  </a:lnTo>
                  <a:lnTo>
                    <a:pt x="0" y="166"/>
                  </a:lnTo>
                  <a:lnTo>
                    <a:pt x="0" y="180"/>
                  </a:lnTo>
                  <a:lnTo>
                    <a:pt x="2" y="198"/>
                  </a:lnTo>
                  <a:lnTo>
                    <a:pt x="6" y="220"/>
                  </a:lnTo>
                  <a:lnTo>
                    <a:pt x="18" y="242"/>
                  </a:lnTo>
                  <a:lnTo>
                    <a:pt x="34" y="266"/>
                  </a:lnTo>
                  <a:lnTo>
                    <a:pt x="60" y="288"/>
                  </a:lnTo>
                  <a:lnTo>
                    <a:pt x="78" y="300"/>
                  </a:lnTo>
                  <a:lnTo>
                    <a:pt x="102" y="312"/>
                  </a:lnTo>
                  <a:lnTo>
                    <a:pt x="136" y="322"/>
                  </a:lnTo>
                  <a:lnTo>
                    <a:pt x="178" y="330"/>
                  </a:lnTo>
                  <a:lnTo>
                    <a:pt x="226" y="332"/>
                  </a:lnTo>
                  <a:lnTo>
                    <a:pt x="264" y="330"/>
                  </a:lnTo>
                  <a:lnTo>
                    <a:pt x="304" y="326"/>
                  </a:lnTo>
                  <a:lnTo>
                    <a:pt x="390" y="382"/>
                  </a:lnTo>
                  <a:close/>
                  <a:moveTo>
                    <a:pt x="228" y="32"/>
                  </a:moveTo>
                  <a:lnTo>
                    <a:pt x="256" y="34"/>
                  </a:lnTo>
                  <a:lnTo>
                    <a:pt x="284" y="38"/>
                  </a:lnTo>
                  <a:lnTo>
                    <a:pt x="310" y="48"/>
                  </a:lnTo>
                  <a:lnTo>
                    <a:pt x="334" y="62"/>
                  </a:lnTo>
                  <a:lnTo>
                    <a:pt x="354" y="82"/>
                  </a:lnTo>
                  <a:lnTo>
                    <a:pt x="368" y="106"/>
                  </a:lnTo>
                  <a:lnTo>
                    <a:pt x="376" y="136"/>
                  </a:lnTo>
                  <a:lnTo>
                    <a:pt x="380" y="168"/>
                  </a:lnTo>
                  <a:lnTo>
                    <a:pt x="378" y="184"/>
                  </a:lnTo>
                  <a:lnTo>
                    <a:pt x="374" y="208"/>
                  </a:lnTo>
                  <a:lnTo>
                    <a:pt x="366" y="232"/>
                  </a:lnTo>
                  <a:lnTo>
                    <a:pt x="352" y="254"/>
                  </a:lnTo>
                  <a:lnTo>
                    <a:pt x="328" y="274"/>
                  </a:lnTo>
                  <a:lnTo>
                    <a:pt x="300" y="290"/>
                  </a:lnTo>
                  <a:lnTo>
                    <a:pt x="266" y="298"/>
                  </a:lnTo>
                  <a:lnTo>
                    <a:pt x="228" y="302"/>
                  </a:lnTo>
                  <a:lnTo>
                    <a:pt x="206" y="300"/>
                  </a:lnTo>
                  <a:lnTo>
                    <a:pt x="184" y="296"/>
                  </a:lnTo>
                  <a:lnTo>
                    <a:pt x="160" y="290"/>
                  </a:lnTo>
                  <a:lnTo>
                    <a:pt x="138" y="278"/>
                  </a:lnTo>
                  <a:lnTo>
                    <a:pt x="118" y="264"/>
                  </a:lnTo>
                  <a:lnTo>
                    <a:pt x="100" y="244"/>
                  </a:lnTo>
                  <a:lnTo>
                    <a:pt x="88" y="218"/>
                  </a:lnTo>
                  <a:lnTo>
                    <a:pt x="84" y="194"/>
                  </a:lnTo>
                  <a:lnTo>
                    <a:pt x="82" y="166"/>
                  </a:lnTo>
                  <a:lnTo>
                    <a:pt x="82" y="144"/>
                  </a:lnTo>
                  <a:lnTo>
                    <a:pt x="88" y="120"/>
                  </a:lnTo>
                  <a:lnTo>
                    <a:pt x="98" y="94"/>
                  </a:lnTo>
                  <a:lnTo>
                    <a:pt x="118" y="70"/>
                  </a:lnTo>
                  <a:lnTo>
                    <a:pt x="140" y="54"/>
                  </a:lnTo>
                  <a:lnTo>
                    <a:pt x="168" y="40"/>
                  </a:lnTo>
                  <a:lnTo>
                    <a:pt x="198" y="34"/>
                  </a:lnTo>
                  <a:lnTo>
                    <a:pt x="228" y="32"/>
                  </a:lnTo>
                  <a:close/>
                </a:path>
              </a:pathLst>
            </a:custGeom>
            <a:solidFill>
              <a:srgbClr val="FFFFFF"/>
            </a:solidFill>
            <a:ln w="0">
              <a:noFill/>
              <a:prstDash val="solid"/>
              <a:round/>
              <a:headEnd/>
              <a:tailEnd/>
            </a:ln>
          </p:spPr>
          <p:txBody>
            <a:bodyPr/>
            <a:lstStyle/>
            <a:p>
              <a:endParaRPr lang="en-US"/>
            </a:p>
          </p:txBody>
        </p:sp>
        <p:sp>
          <p:nvSpPr>
            <p:cNvPr id="11" name="Freeform 15"/>
            <p:cNvSpPr>
              <a:spLocks noEditPoints="1"/>
            </p:cNvSpPr>
            <p:nvPr/>
          </p:nvSpPr>
          <p:spPr bwMode="auto">
            <a:xfrm>
              <a:off x="3032" y="2620"/>
              <a:ext cx="86" cy="80"/>
            </a:xfrm>
            <a:custGeom>
              <a:avLst/>
              <a:gdLst/>
              <a:ahLst/>
              <a:cxnLst>
                <a:cxn ang="0">
                  <a:pos x="0" y="80"/>
                </a:cxn>
                <a:cxn ang="0">
                  <a:pos x="34" y="0"/>
                </a:cxn>
                <a:cxn ang="0">
                  <a:pos x="48" y="0"/>
                </a:cxn>
                <a:cxn ang="0">
                  <a:pos x="86" y="80"/>
                </a:cxn>
                <a:cxn ang="0">
                  <a:pos x="72" y="80"/>
                </a:cxn>
                <a:cxn ang="0">
                  <a:pos x="60" y="56"/>
                </a:cxn>
                <a:cxn ang="0">
                  <a:pos x="22" y="56"/>
                </a:cxn>
                <a:cxn ang="0">
                  <a:pos x="12" y="80"/>
                </a:cxn>
                <a:cxn ang="0">
                  <a:pos x="0" y="80"/>
                </a:cxn>
                <a:cxn ang="0">
                  <a:pos x="26" y="46"/>
                </a:cxn>
                <a:cxn ang="0">
                  <a:pos x="56" y="46"/>
                </a:cxn>
                <a:cxn ang="0">
                  <a:pos x="48" y="24"/>
                </a:cxn>
                <a:cxn ang="0">
                  <a:pos x="44" y="16"/>
                </a:cxn>
                <a:cxn ang="0">
                  <a:pos x="40" y="8"/>
                </a:cxn>
                <a:cxn ang="0">
                  <a:pos x="38" y="16"/>
                </a:cxn>
                <a:cxn ang="0">
                  <a:pos x="36" y="24"/>
                </a:cxn>
                <a:cxn ang="0">
                  <a:pos x="26" y="46"/>
                </a:cxn>
              </a:cxnLst>
              <a:rect l="0" t="0" r="r" b="b"/>
              <a:pathLst>
                <a:path w="86" h="80">
                  <a:moveTo>
                    <a:pt x="0" y="80"/>
                  </a:moveTo>
                  <a:lnTo>
                    <a:pt x="34" y="0"/>
                  </a:lnTo>
                  <a:lnTo>
                    <a:pt x="48" y="0"/>
                  </a:lnTo>
                  <a:lnTo>
                    <a:pt x="86" y="80"/>
                  </a:lnTo>
                  <a:lnTo>
                    <a:pt x="72" y="80"/>
                  </a:lnTo>
                  <a:lnTo>
                    <a:pt x="60" y="56"/>
                  </a:lnTo>
                  <a:lnTo>
                    <a:pt x="22" y="56"/>
                  </a:lnTo>
                  <a:lnTo>
                    <a:pt x="12" y="80"/>
                  </a:lnTo>
                  <a:lnTo>
                    <a:pt x="0" y="80"/>
                  </a:lnTo>
                  <a:close/>
                  <a:moveTo>
                    <a:pt x="26" y="46"/>
                  </a:moveTo>
                  <a:lnTo>
                    <a:pt x="56" y="46"/>
                  </a:lnTo>
                  <a:lnTo>
                    <a:pt x="48" y="24"/>
                  </a:lnTo>
                  <a:lnTo>
                    <a:pt x="44" y="16"/>
                  </a:lnTo>
                  <a:lnTo>
                    <a:pt x="40" y="8"/>
                  </a:lnTo>
                  <a:lnTo>
                    <a:pt x="38"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2" name="Freeform 16"/>
            <p:cNvSpPr>
              <a:spLocks noEditPoints="1"/>
            </p:cNvSpPr>
            <p:nvPr/>
          </p:nvSpPr>
          <p:spPr bwMode="auto">
            <a:xfrm>
              <a:off x="3262" y="2620"/>
              <a:ext cx="82" cy="80"/>
            </a:xfrm>
            <a:custGeom>
              <a:avLst/>
              <a:gdLst/>
              <a:ahLst/>
              <a:cxnLst>
                <a:cxn ang="0">
                  <a:pos x="0" y="80"/>
                </a:cxn>
                <a:cxn ang="0">
                  <a:pos x="0" y="0"/>
                </a:cxn>
                <a:cxn ang="0">
                  <a:pos x="42" y="0"/>
                </a:cxn>
                <a:cxn ang="0">
                  <a:pos x="48" y="0"/>
                </a:cxn>
                <a:cxn ang="0">
                  <a:pos x="56" y="0"/>
                </a:cxn>
                <a:cxn ang="0">
                  <a:pos x="60" y="2"/>
                </a:cxn>
                <a:cxn ang="0">
                  <a:pos x="66" y="4"/>
                </a:cxn>
                <a:cxn ang="0">
                  <a:pos x="70" y="10"/>
                </a:cxn>
                <a:cxn ang="0">
                  <a:pos x="74" y="14"/>
                </a:cxn>
                <a:cxn ang="0">
                  <a:pos x="74" y="22"/>
                </a:cxn>
                <a:cxn ang="0">
                  <a:pos x="74" y="26"/>
                </a:cxn>
                <a:cxn ang="0">
                  <a:pos x="72" y="32"/>
                </a:cxn>
                <a:cxn ang="0">
                  <a:pos x="68" y="36"/>
                </a:cxn>
                <a:cxn ang="0">
                  <a:pos x="62" y="38"/>
                </a:cxn>
                <a:cxn ang="0">
                  <a:pos x="56" y="42"/>
                </a:cxn>
                <a:cxn ang="0">
                  <a:pos x="48" y="42"/>
                </a:cxn>
                <a:cxn ang="0">
                  <a:pos x="52" y="44"/>
                </a:cxn>
                <a:cxn ang="0">
                  <a:pos x="56" y="46"/>
                </a:cxn>
                <a:cxn ang="0">
                  <a:pos x="60" y="52"/>
                </a:cxn>
                <a:cxn ang="0">
                  <a:pos x="66" y="58"/>
                </a:cxn>
                <a:cxn ang="0">
                  <a:pos x="82" y="80"/>
                </a:cxn>
                <a:cxn ang="0">
                  <a:pos x="66" y="80"/>
                </a:cxn>
                <a:cxn ang="0">
                  <a:pos x="54" y="62"/>
                </a:cxn>
                <a:cxn ang="0">
                  <a:pos x="50" y="56"/>
                </a:cxn>
                <a:cxn ang="0">
                  <a:pos x="46" y="52"/>
                </a:cxn>
                <a:cxn ang="0">
                  <a:pos x="42" y="48"/>
                </a:cxn>
                <a:cxn ang="0">
                  <a:pos x="40" y="46"/>
                </a:cxn>
                <a:cxn ang="0">
                  <a:pos x="36" y="46"/>
                </a:cxn>
                <a:cxn ang="0">
                  <a:pos x="34" y="44"/>
                </a:cxn>
                <a:cxn ang="0">
                  <a:pos x="30" y="44"/>
                </a:cxn>
                <a:cxn ang="0">
                  <a:pos x="26" y="44"/>
                </a:cxn>
                <a:cxn ang="0">
                  <a:pos x="12" y="44"/>
                </a:cxn>
                <a:cxn ang="0">
                  <a:pos x="12" y="80"/>
                </a:cxn>
                <a:cxn ang="0">
                  <a:pos x="0" y="80"/>
                </a:cxn>
                <a:cxn ang="0">
                  <a:pos x="12" y="34"/>
                </a:cxn>
                <a:cxn ang="0">
                  <a:pos x="38" y="34"/>
                </a:cxn>
                <a:cxn ang="0">
                  <a:pos x="46" y="34"/>
                </a:cxn>
                <a:cxn ang="0">
                  <a:pos x="52" y="34"/>
                </a:cxn>
                <a:cxn ang="0">
                  <a:pos x="56" y="32"/>
                </a:cxn>
                <a:cxn ang="0">
                  <a:pos x="60" y="28"/>
                </a:cxn>
                <a:cxn ang="0">
                  <a:pos x="60" y="24"/>
                </a:cxn>
                <a:cxn ang="0">
                  <a:pos x="62" y="22"/>
                </a:cxn>
                <a:cxn ang="0">
                  <a:pos x="60" y="16"/>
                </a:cxn>
                <a:cxn ang="0">
                  <a:pos x="56" y="12"/>
                </a:cxn>
                <a:cxn ang="0">
                  <a:pos x="54" y="10"/>
                </a:cxn>
                <a:cxn ang="0">
                  <a:pos x="48" y="8"/>
                </a:cxn>
                <a:cxn ang="0">
                  <a:pos x="42" y="8"/>
                </a:cxn>
                <a:cxn ang="0">
                  <a:pos x="12" y="8"/>
                </a:cxn>
                <a:cxn ang="0">
                  <a:pos x="12" y="34"/>
                </a:cxn>
              </a:cxnLst>
              <a:rect l="0" t="0" r="r" b="b"/>
              <a:pathLst>
                <a:path w="82" h="80">
                  <a:moveTo>
                    <a:pt x="0" y="80"/>
                  </a:moveTo>
                  <a:lnTo>
                    <a:pt x="0" y="0"/>
                  </a:lnTo>
                  <a:lnTo>
                    <a:pt x="42" y="0"/>
                  </a:lnTo>
                  <a:lnTo>
                    <a:pt x="48" y="0"/>
                  </a:lnTo>
                  <a:lnTo>
                    <a:pt x="56" y="0"/>
                  </a:lnTo>
                  <a:lnTo>
                    <a:pt x="60" y="2"/>
                  </a:lnTo>
                  <a:lnTo>
                    <a:pt x="66" y="4"/>
                  </a:lnTo>
                  <a:lnTo>
                    <a:pt x="70" y="10"/>
                  </a:lnTo>
                  <a:lnTo>
                    <a:pt x="74" y="14"/>
                  </a:lnTo>
                  <a:lnTo>
                    <a:pt x="74" y="22"/>
                  </a:lnTo>
                  <a:lnTo>
                    <a:pt x="74" y="26"/>
                  </a:lnTo>
                  <a:lnTo>
                    <a:pt x="72" y="32"/>
                  </a:lnTo>
                  <a:lnTo>
                    <a:pt x="68" y="36"/>
                  </a:lnTo>
                  <a:lnTo>
                    <a:pt x="62" y="38"/>
                  </a:lnTo>
                  <a:lnTo>
                    <a:pt x="56" y="42"/>
                  </a:lnTo>
                  <a:lnTo>
                    <a:pt x="48" y="42"/>
                  </a:lnTo>
                  <a:lnTo>
                    <a:pt x="52" y="44"/>
                  </a:lnTo>
                  <a:lnTo>
                    <a:pt x="56" y="46"/>
                  </a:lnTo>
                  <a:lnTo>
                    <a:pt x="60" y="52"/>
                  </a:lnTo>
                  <a:lnTo>
                    <a:pt x="66" y="58"/>
                  </a:lnTo>
                  <a:lnTo>
                    <a:pt x="82" y="80"/>
                  </a:lnTo>
                  <a:lnTo>
                    <a:pt x="66" y="80"/>
                  </a:lnTo>
                  <a:lnTo>
                    <a:pt x="54" y="62"/>
                  </a:lnTo>
                  <a:lnTo>
                    <a:pt x="50" y="56"/>
                  </a:lnTo>
                  <a:lnTo>
                    <a:pt x="46" y="52"/>
                  </a:lnTo>
                  <a:lnTo>
                    <a:pt x="42" y="48"/>
                  </a:lnTo>
                  <a:lnTo>
                    <a:pt x="40" y="46"/>
                  </a:lnTo>
                  <a:lnTo>
                    <a:pt x="36" y="46"/>
                  </a:lnTo>
                  <a:lnTo>
                    <a:pt x="34" y="44"/>
                  </a:lnTo>
                  <a:lnTo>
                    <a:pt x="30" y="44"/>
                  </a:lnTo>
                  <a:lnTo>
                    <a:pt x="26" y="44"/>
                  </a:lnTo>
                  <a:lnTo>
                    <a:pt x="12" y="44"/>
                  </a:lnTo>
                  <a:lnTo>
                    <a:pt x="12" y="80"/>
                  </a:lnTo>
                  <a:lnTo>
                    <a:pt x="0" y="80"/>
                  </a:lnTo>
                  <a:close/>
                  <a:moveTo>
                    <a:pt x="12" y="34"/>
                  </a:moveTo>
                  <a:lnTo>
                    <a:pt x="38" y="34"/>
                  </a:lnTo>
                  <a:lnTo>
                    <a:pt x="46" y="34"/>
                  </a:lnTo>
                  <a:lnTo>
                    <a:pt x="52" y="34"/>
                  </a:lnTo>
                  <a:lnTo>
                    <a:pt x="56" y="32"/>
                  </a:lnTo>
                  <a:lnTo>
                    <a:pt x="60" y="28"/>
                  </a:lnTo>
                  <a:lnTo>
                    <a:pt x="60" y="24"/>
                  </a:lnTo>
                  <a:lnTo>
                    <a:pt x="62" y="22"/>
                  </a:lnTo>
                  <a:lnTo>
                    <a:pt x="60" y="16"/>
                  </a:lnTo>
                  <a:lnTo>
                    <a:pt x="56" y="12"/>
                  </a:lnTo>
                  <a:lnTo>
                    <a:pt x="54" y="10"/>
                  </a:lnTo>
                  <a:lnTo>
                    <a:pt x="48" y="8"/>
                  </a:lnTo>
                  <a:lnTo>
                    <a:pt x="42" y="8"/>
                  </a:lnTo>
                  <a:lnTo>
                    <a:pt x="12" y="8"/>
                  </a:lnTo>
                  <a:lnTo>
                    <a:pt x="12" y="34"/>
                  </a:lnTo>
                  <a:close/>
                </a:path>
              </a:pathLst>
            </a:custGeom>
            <a:solidFill>
              <a:srgbClr val="FFFFFF"/>
            </a:solidFill>
            <a:ln w="0">
              <a:noFill/>
              <a:prstDash val="solid"/>
              <a:round/>
              <a:headEnd/>
              <a:tailEnd/>
            </a:ln>
          </p:spPr>
          <p:txBody>
            <a:bodyPr/>
            <a:lstStyle/>
            <a:p>
              <a:endParaRPr lang="en-US"/>
            </a:p>
          </p:txBody>
        </p:sp>
        <p:sp>
          <p:nvSpPr>
            <p:cNvPr id="13" name="Freeform 17"/>
            <p:cNvSpPr>
              <a:spLocks/>
            </p:cNvSpPr>
            <p:nvPr/>
          </p:nvSpPr>
          <p:spPr bwMode="auto">
            <a:xfrm>
              <a:off x="3498" y="2620"/>
              <a:ext cx="76" cy="80"/>
            </a:xfrm>
            <a:custGeom>
              <a:avLst/>
              <a:gdLst/>
              <a:ahLst/>
              <a:cxnLst>
                <a:cxn ang="0">
                  <a:pos x="0" y="80"/>
                </a:cxn>
                <a:cxn ang="0">
                  <a:pos x="0" y="0"/>
                </a:cxn>
                <a:cxn ang="0">
                  <a:pos x="12" y="0"/>
                </a:cxn>
                <a:cxn ang="0">
                  <a:pos x="12" y="40"/>
                </a:cxn>
                <a:cxn ang="0">
                  <a:pos x="56" y="0"/>
                </a:cxn>
                <a:cxn ang="0">
                  <a:pos x="74" y="0"/>
                </a:cxn>
                <a:cxn ang="0">
                  <a:pos x="34" y="32"/>
                </a:cxn>
                <a:cxn ang="0">
                  <a:pos x="76" y="80"/>
                </a:cxn>
                <a:cxn ang="0">
                  <a:pos x="60" y="80"/>
                </a:cxn>
                <a:cxn ang="0">
                  <a:pos x="26" y="38"/>
                </a:cxn>
                <a:cxn ang="0">
                  <a:pos x="12" y="52"/>
                </a:cxn>
                <a:cxn ang="0">
                  <a:pos x="12" y="80"/>
                </a:cxn>
                <a:cxn ang="0">
                  <a:pos x="0" y="80"/>
                </a:cxn>
              </a:cxnLst>
              <a:rect l="0" t="0" r="r" b="b"/>
              <a:pathLst>
                <a:path w="76" h="80">
                  <a:moveTo>
                    <a:pt x="0" y="80"/>
                  </a:moveTo>
                  <a:lnTo>
                    <a:pt x="0" y="0"/>
                  </a:lnTo>
                  <a:lnTo>
                    <a:pt x="12" y="0"/>
                  </a:lnTo>
                  <a:lnTo>
                    <a:pt x="12" y="40"/>
                  </a:lnTo>
                  <a:lnTo>
                    <a:pt x="56" y="0"/>
                  </a:lnTo>
                  <a:lnTo>
                    <a:pt x="74" y="0"/>
                  </a:lnTo>
                  <a:lnTo>
                    <a:pt x="34" y="32"/>
                  </a:lnTo>
                  <a:lnTo>
                    <a:pt x="76" y="80"/>
                  </a:lnTo>
                  <a:lnTo>
                    <a:pt x="60" y="80"/>
                  </a:lnTo>
                  <a:lnTo>
                    <a:pt x="26" y="38"/>
                  </a:lnTo>
                  <a:lnTo>
                    <a:pt x="12" y="52"/>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4" name="Freeform 18"/>
            <p:cNvSpPr>
              <a:spLocks noEditPoints="1"/>
            </p:cNvSpPr>
            <p:nvPr/>
          </p:nvSpPr>
          <p:spPr bwMode="auto">
            <a:xfrm>
              <a:off x="3708" y="2620"/>
              <a:ext cx="86" cy="80"/>
            </a:xfrm>
            <a:custGeom>
              <a:avLst/>
              <a:gdLst/>
              <a:ahLst/>
              <a:cxnLst>
                <a:cxn ang="0">
                  <a:pos x="0" y="80"/>
                </a:cxn>
                <a:cxn ang="0">
                  <a:pos x="36" y="0"/>
                </a:cxn>
                <a:cxn ang="0">
                  <a:pos x="50" y="0"/>
                </a:cxn>
                <a:cxn ang="0">
                  <a:pos x="86" y="80"/>
                </a:cxn>
                <a:cxn ang="0">
                  <a:pos x="72" y="80"/>
                </a:cxn>
                <a:cxn ang="0">
                  <a:pos x="62" y="56"/>
                </a:cxn>
                <a:cxn ang="0">
                  <a:pos x="24" y="56"/>
                </a:cxn>
                <a:cxn ang="0">
                  <a:pos x="14" y="80"/>
                </a:cxn>
                <a:cxn ang="0">
                  <a:pos x="0" y="80"/>
                </a:cxn>
                <a:cxn ang="0">
                  <a:pos x="28" y="46"/>
                </a:cxn>
                <a:cxn ang="0">
                  <a:pos x="58" y="46"/>
                </a:cxn>
                <a:cxn ang="0">
                  <a:pos x="48" y="24"/>
                </a:cxn>
                <a:cxn ang="0">
                  <a:pos x="44" y="16"/>
                </a:cxn>
                <a:cxn ang="0">
                  <a:pos x="42" y="8"/>
                </a:cxn>
                <a:cxn ang="0">
                  <a:pos x="40" y="16"/>
                </a:cxn>
                <a:cxn ang="0">
                  <a:pos x="38" y="24"/>
                </a:cxn>
                <a:cxn ang="0">
                  <a:pos x="28" y="46"/>
                </a:cxn>
              </a:cxnLst>
              <a:rect l="0" t="0" r="r" b="b"/>
              <a:pathLst>
                <a:path w="86" h="80">
                  <a:moveTo>
                    <a:pt x="0" y="80"/>
                  </a:moveTo>
                  <a:lnTo>
                    <a:pt x="36" y="0"/>
                  </a:lnTo>
                  <a:lnTo>
                    <a:pt x="50" y="0"/>
                  </a:lnTo>
                  <a:lnTo>
                    <a:pt x="86" y="80"/>
                  </a:lnTo>
                  <a:lnTo>
                    <a:pt x="72" y="80"/>
                  </a:lnTo>
                  <a:lnTo>
                    <a:pt x="62" y="56"/>
                  </a:lnTo>
                  <a:lnTo>
                    <a:pt x="24" y="56"/>
                  </a:lnTo>
                  <a:lnTo>
                    <a:pt x="14" y="80"/>
                  </a:lnTo>
                  <a:lnTo>
                    <a:pt x="0" y="80"/>
                  </a:lnTo>
                  <a:close/>
                  <a:moveTo>
                    <a:pt x="28" y="46"/>
                  </a:moveTo>
                  <a:lnTo>
                    <a:pt x="58" y="46"/>
                  </a:lnTo>
                  <a:lnTo>
                    <a:pt x="48" y="24"/>
                  </a:lnTo>
                  <a:lnTo>
                    <a:pt x="44" y="16"/>
                  </a:lnTo>
                  <a:lnTo>
                    <a:pt x="42" y="8"/>
                  </a:lnTo>
                  <a:lnTo>
                    <a:pt x="40" y="16"/>
                  </a:lnTo>
                  <a:lnTo>
                    <a:pt x="38" y="24"/>
                  </a:lnTo>
                  <a:lnTo>
                    <a:pt x="28" y="46"/>
                  </a:lnTo>
                  <a:close/>
                </a:path>
              </a:pathLst>
            </a:custGeom>
            <a:solidFill>
              <a:srgbClr val="FFFFFF"/>
            </a:solidFill>
            <a:ln w="0">
              <a:noFill/>
              <a:prstDash val="solid"/>
              <a:round/>
              <a:headEnd/>
              <a:tailEnd/>
            </a:ln>
          </p:spPr>
          <p:txBody>
            <a:bodyPr/>
            <a:lstStyle/>
            <a:p>
              <a:endParaRPr lang="en-US"/>
            </a:p>
          </p:txBody>
        </p:sp>
        <p:sp>
          <p:nvSpPr>
            <p:cNvPr id="15" name="Freeform 19"/>
            <p:cNvSpPr>
              <a:spLocks/>
            </p:cNvSpPr>
            <p:nvPr/>
          </p:nvSpPr>
          <p:spPr bwMode="auto">
            <a:xfrm>
              <a:off x="3940" y="2620"/>
              <a:ext cx="72" cy="80"/>
            </a:xfrm>
            <a:custGeom>
              <a:avLst/>
              <a:gdLst/>
              <a:ahLst/>
              <a:cxnLst>
                <a:cxn ang="0">
                  <a:pos x="0" y="80"/>
                </a:cxn>
                <a:cxn ang="0">
                  <a:pos x="0" y="0"/>
                </a:cxn>
                <a:cxn ang="0">
                  <a:pos x="12" y="0"/>
                </a:cxn>
                <a:cxn ang="0">
                  <a:pos x="60" y="62"/>
                </a:cxn>
                <a:cxn ang="0">
                  <a:pos x="60" y="0"/>
                </a:cxn>
                <a:cxn ang="0">
                  <a:pos x="72" y="0"/>
                </a:cxn>
                <a:cxn ang="0">
                  <a:pos x="72" y="80"/>
                </a:cxn>
                <a:cxn ang="0">
                  <a:pos x="60" y="80"/>
                </a:cxn>
                <a:cxn ang="0">
                  <a:pos x="12" y="16"/>
                </a:cxn>
                <a:cxn ang="0">
                  <a:pos x="12" y="80"/>
                </a:cxn>
                <a:cxn ang="0">
                  <a:pos x="0" y="80"/>
                </a:cxn>
              </a:cxnLst>
              <a:rect l="0" t="0" r="r" b="b"/>
              <a:pathLst>
                <a:path w="72" h="80">
                  <a:moveTo>
                    <a:pt x="0" y="80"/>
                  </a:moveTo>
                  <a:lnTo>
                    <a:pt x="0" y="0"/>
                  </a:lnTo>
                  <a:lnTo>
                    <a:pt x="12" y="0"/>
                  </a:lnTo>
                  <a:lnTo>
                    <a:pt x="60" y="62"/>
                  </a:lnTo>
                  <a:lnTo>
                    <a:pt x="60" y="0"/>
                  </a:lnTo>
                  <a:lnTo>
                    <a:pt x="72" y="0"/>
                  </a:lnTo>
                  <a:lnTo>
                    <a:pt x="72" y="80"/>
                  </a:lnTo>
                  <a:lnTo>
                    <a:pt x="60" y="80"/>
                  </a:lnTo>
                  <a:lnTo>
                    <a:pt x="12" y="16"/>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6" name="Freeform 20"/>
            <p:cNvSpPr>
              <a:spLocks/>
            </p:cNvSpPr>
            <p:nvPr/>
          </p:nvSpPr>
          <p:spPr bwMode="auto">
            <a:xfrm>
              <a:off x="4172"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2"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4" y="0"/>
                  </a:lnTo>
                  <a:lnTo>
                    <a:pt x="44" y="0"/>
                  </a:lnTo>
                  <a:lnTo>
                    <a:pt x="52" y="2"/>
                  </a:lnTo>
                  <a:lnTo>
                    <a:pt x="60" y="6"/>
                  </a:lnTo>
                  <a:lnTo>
                    <a:pt x="64"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2"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17" name="Freeform 21"/>
            <p:cNvSpPr>
              <a:spLocks noEditPoints="1"/>
            </p:cNvSpPr>
            <p:nvPr/>
          </p:nvSpPr>
          <p:spPr bwMode="auto">
            <a:xfrm>
              <a:off x="4386" y="2620"/>
              <a:ext cx="86" cy="80"/>
            </a:xfrm>
            <a:custGeom>
              <a:avLst/>
              <a:gdLst/>
              <a:ahLst/>
              <a:cxnLst>
                <a:cxn ang="0">
                  <a:pos x="0" y="80"/>
                </a:cxn>
                <a:cxn ang="0">
                  <a:pos x="36" y="0"/>
                </a:cxn>
                <a:cxn ang="0">
                  <a:pos x="48" y="0"/>
                </a:cxn>
                <a:cxn ang="0">
                  <a:pos x="86" y="80"/>
                </a:cxn>
                <a:cxn ang="0">
                  <a:pos x="72" y="80"/>
                </a:cxn>
                <a:cxn ang="0">
                  <a:pos x="62" y="56"/>
                </a:cxn>
                <a:cxn ang="0">
                  <a:pos x="24" y="56"/>
                </a:cxn>
                <a:cxn ang="0">
                  <a:pos x="14" y="80"/>
                </a:cxn>
                <a:cxn ang="0">
                  <a:pos x="0" y="80"/>
                </a:cxn>
                <a:cxn ang="0">
                  <a:pos x="26" y="46"/>
                </a:cxn>
                <a:cxn ang="0">
                  <a:pos x="58" y="46"/>
                </a:cxn>
                <a:cxn ang="0">
                  <a:pos x="48" y="24"/>
                </a:cxn>
                <a:cxn ang="0">
                  <a:pos x="44" y="16"/>
                </a:cxn>
                <a:cxn ang="0">
                  <a:pos x="42" y="8"/>
                </a:cxn>
                <a:cxn ang="0">
                  <a:pos x="40" y="16"/>
                </a:cxn>
                <a:cxn ang="0">
                  <a:pos x="36" y="24"/>
                </a:cxn>
                <a:cxn ang="0">
                  <a:pos x="26" y="46"/>
                </a:cxn>
              </a:cxnLst>
              <a:rect l="0" t="0" r="r" b="b"/>
              <a:pathLst>
                <a:path w="86" h="80">
                  <a:moveTo>
                    <a:pt x="0" y="80"/>
                  </a:moveTo>
                  <a:lnTo>
                    <a:pt x="36" y="0"/>
                  </a:lnTo>
                  <a:lnTo>
                    <a:pt x="48" y="0"/>
                  </a:lnTo>
                  <a:lnTo>
                    <a:pt x="86" y="80"/>
                  </a:lnTo>
                  <a:lnTo>
                    <a:pt x="72" y="80"/>
                  </a:lnTo>
                  <a:lnTo>
                    <a:pt x="62" y="56"/>
                  </a:lnTo>
                  <a:lnTo>
                    <a:pt x="24" y="56"/>
                  </a:lnTo>
                  <a:lnTo>
                    <a:pt x="14" y="80"/>
                  </a:lnTo>
                  <a:lnTo>
                    <a:pt x="0" y="80"/>
                  </a:lnTo>
                  <a:close/>
                  <a:moveTo>
                    <a:pt x="26" y="46"/>
                  </a:moveTo>
                  <a:lnTo>
                    <a:pt x="58" y="46"/>
                  </a:lnTo>
                  <a:lnTo>
                    <a:pt x="48" y="24"/>
                  </a:lnTo>
                  <a:lnTo>
                    <a:pt x="44" y="16"/>
                  </a:lnTo>
                  <a:lnTo>
                    <a:pt x="42" y="8"/>
                  </a:lnTo>
                  <a:lnTo>
                    <a:pt x="40"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8" name="Freeform 22"/>
            <p:cNvSpPr>
              <a:spLocks/>
            </p:cNvSpPr>
            <p:nvPr/>
          </p:nvSpPr>
          <p:spPr bwMode="auto">
            <a:xfrm>
              <a:off x="4614"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4"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6" y="0"/>
                  </a:lnTo>
                  <a:lnTo>
                    <a:pt x="44" y="0"/>
                  </a:lnTo>
                  <a:lnTo>
                    <a:pt x="54" y="2"/>
                  </a:lnTo>
                  <a:lnTo>
                    <a:pt x="60" y="6"/>
                  </a:lnTo>
                  <a:lnTo>
                    <a:pt x="66"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4"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19" name="Freeform 23"/>
            <p:cNvSpPr>
              <a:spLocks noEditPoints="1"/>
            </p:cNvSpPr>
            <p:nvPr/>
          </p:nvSpPr>
          <p:spPr bwMode="auto">
            <a:xfrm>
              <a:off x="3036" y="2736"/>
              <a:ext cx="54" cy="76"/>
            </a:xfrm>
            <a:custGeom>
              <a:avLst/>
              <a:gdLst/>
              <a:ahLst/>
              <a:cxnLst>
                <a:cxn ang="0">
                  <a:pos x="0" y="76"/>
                </a:cxn>
                <a:cxn ang="0">
                  <a:pos x="0" y="0"/>
                </a:cxn>
                <a:cxn ang="0">
                  <a:pos x="22" y="0"/>
                </a:cxn>
                <a:cxn ang="0">
                  <a:pos x="28" y="0"/>
                </a:cxn>
                <a:cxn ang="0">
                  <a:pos x="34" y="0"/>
                </a:cxn>
                <a:cxn ang="0">
                  <a:pos x="40" y="2"/>
                </a:cxn>
                <a:cxn ang="0">
                  <a:pos x="44" y="6"/>
                </a:cxn>
                <a:cxn ang="0">
                  <a:pos x="48" y="12"/>
                </a:cxn>
                <a:cxn ang="0">
                  <a:pos x="52" y="20"/>
                </a:cxn>
                <a:cxn ang="0">
                  <a:pos x="54" y="28"/>
                </a:cxn>
                <a:cxn ang="0">
                  <a:pos x="54" y="38"/>
                </a:cxn>
                <a:cxn ang="0">
                  <a:pos x="54" y="46"/>
                </a:cxn>
                <a:cxn ang="0">
                  <a:pos x="52" y="52"/>
                </a:cxn>
                <a:cxn ang="0">
                  <a:pos x="50" y="60"/>
                </a:cxn>
                <a:cxn ang="0">
                  <a:pos x="48" y="64"/>
                </a:cxn>
                <a:cxn ang="0">
                  <a:pos x="44" y="68"/>
                </a:cxn>
                <a:cxn ang="0">
                  <a:pos x="42" y="72"/>
                </a:cxn>
                <a:cxn ang="0">
                  <a:pos x="38" y="74"/>
                </a:cxn>
                <a:cxn ang="0">
                  <a:pos x="34" y="74"/>
                </a:cxn>
                <a:cxn ang="0">
                  <a:pos x="28" y="76"/>
                </a:cxn>
                <a:cxn ang="0">
                  <a:pos x="24" y="76"/>
                </a:cxn>
                <a:cxn ang="0">
                  <a:pos x="0" y="76"/>
                </a:cxn>
                <a:cxn ang="0">
                  <a:pos x="8" y="68"/>
                </a:cxn>
                <a:cxn ang="0">
                  <a:pos x="22" y="68"/>
                </a:cxn>
                <a:cxn ang="0">
                  <a:pos x="28" y="66"/>
                </a:cxn>
                <a:cxn ang="0">
                  <a:pos x="32" y="66"/>
                </a:cxn>
                <a:cxn ang="0">
                  <a:pos x="36" y="64"/>
                </a:cxn>
                <a:cxn ang="0">
                  <a:pos x="38" y="62"/>
                </a:cxn>
                <a:cxn ang="0">
                  <a:pos x="42" y="58"/>
                </a:cxn>
                <a:cxn ang="0">
                  <a:pos x="44" y="52"/>
                </a:cxn>
                <a:cxn ang="0">
                  <a:pos x="44" y="46"/>
                </a:cxn>
                <a:cxn ang="0">
                  <a:pos x="46" y="38"/>
                </a:cxn>
                <a:cxn ang="0">
                  <a:pos x="44" y="30"/>
                </a:cxn>
                <a:cxn ang="0">
                  <a:pos x="44" y="24"/>
                </a:cxn>
                <a:cxn ang="0">
                  <a:pos x="42" y="18"/>
                </a:cxn>
                <a:cxn ang="0">
                  <a:pos x="38" y="14"/>
                </a:cxn>
                <a:cxn ang="0">
                  <a:pos x="34" y="10"/>
                </a:cxn>
                <a:cxn ang="0">
                  <a:pos x="28" y="8"/>
                </a:cxn>
                <a:cxn ang="0">
                  <a:pos x="22" y="8"/>
                </a:cxn>
                <a:cxn ang="0">
                  <a:pos x="8" y="8"/>
                </a:cxn>
                <a:cxn ang="0">
                  <a:pos x="8" y="68"/>
                </a:cxn>
              </a:cxnLst>
              <a:rect l="0" t="0" r="r" b="b"/>
              <a:pathLst>
                <a:path w="54" h="76">
                  <a:moveTo>
                    <a:pt x="0" y="76"/>
                  </a:moveTo>
                  <a:lnTo>
                    <a:pt x="0" y="0"/>
                  </a:lnTo>
                  <a:lnTo>
                    <a:pt x="22" y="0"/>
                  </a:lnTo>
                  <a:lnTo>
                    <a:pt x="28" y="0"/>
                  </a:lnTo>
                  <a:lnTo>
                    <a:pt x="34" y="0"/>
                  </a:lnTo>
                  <a:lnTo>
                    <a:pt x="40" y="2"/>
                  </a:lnTo>
                  <a:lnTo>
                    <a:pt x="44" y="6"/>
                  </a:lnTo>
                  <a:lnTo>
                    <a:pt x="48" y="12"/>
                  </a:lnTo>
                  <a:lnTo>
                    <a:pt x="52" y="20"/>
                  </a:lnTo>
                  <a:lnTo>
                    <a:pt x="54" y="28"/>
                  </a:lnTo>
                  <a:lnTo>
                    <a:pt x="54" y="38"/>
                  </a:lnTo>
                  <a:lnTo>
                    <a:pt x="54" y="46"/>
                  </a:lnTo>
                  <a:lnTo>
                    <a:pt x="52" y="52"/>
                  </a:lnTo>
                  <a:lnTo>
                    <a:pt x="50" y="60"/>
                  </a:lnTo>
                  <a:lnTo>
                    <a:pt x="48" y="64"/>
                  </a:lnTo>
                  <a:lnTo>
                    <a:pt x="44" y="68"/>
                  </a:lnTo>
                  <a:lnTo>
                    <a:pt x="42" y="72"/>
                  </a:lnTo>
                  <a:lnTo>
                    <a:pt x="38" y="74"/>
                  </a:lnTo>
                  <a:lnTo>
                    <a:pt x="34" y="74"/>
                  </a:lnTo>
                  <a:lnTo>
                    <a:pt x="28" y="76"/>
                  </a:lnTo>
                  <a:lnTo>
                    <a:pt x="24" y="76"/>
                  </a:lnTo>
                  <a:lnTo>
                    <a:pt x="0" y="76"/>
                  </a:lnTo>
                  <a:close/>
                  <a:moveTo>
                    <a:pt x="8" y="68"/>
                  </a:moveTo>
                  <a:lnTo>
                    <a:pt x="22" y="68"/>
                  </a:lnTo>
                  <a:lnTo>
                    <a:pt x="28" y="66"/>
                  </a:lnTo>
                  <a:lnTo>
                    <a:pt x="32" y="66"/>
                  </a:lnTo>
                  <a:lnTo>
                    <a:pt x="36" y="64"/>
                  </a:lnTo>
                  <a:lnTo>
                    <a:pt x="38" y="62"/>
                  </a:lnTo>
                  <a:lnTo>
                    <a:pt x="42" y="58"/>
                  </a:lnTo>
                  <a:lnTo>
                    <a:pt x="44" y="52"/>
                  </a:lnTo>
                  <a:lnTo>
                    <a:pt x="44" y="46"/>
                  </a:lnTo>
                  <a:lnTo>
                    <a:pt x="46" y="38"/>
                  </a:lnTo>
                  <a:lnTo>
                    <a:pt x="44" y="30"/>
                  </a:lnTo>
                  <a:lnTo>
                    <a:pt x="44" y="24"/>
                  </a:lnTo>
                  <a:lnTo>
                    <a:pt x="42" y="18"/>
                  </a:lnTo>
                  <a:lnTo>
                    <a:pt x="38" y="14"/>
                  </a:lnTo>
                  <a:lnTo>
                    <a:pt x="34" y="10"/>
                  </a:lnTo>
                  <a:lnTo>
                    <a:pt x="28" y="8"/>
                  </a:lnTo>
                  <a:lnTo>
                    <a:pt x="22" y="8"/>
                  </a:lnTo>
                  <a:lnTo>
                    <a:pt x="8" y="8"/>
                  </a:lnTo>
                  <a:lnTo>
                    <a:pt x="8" y="68"/>
                  </a:lnTo>
                  <a:close/>
                </a:path>
              </a:pathLst>
            </a:custGeom>
            <a:solidFill>
              <a:srgbClr val="FFFFFF"/>
            </a:solidFill>
            <a:ln w="0">
              <a:noFill/>
              <a:prstDash val="solid"/>
              <a:round/>
              <a:headEnd/>
              <a:tailEnd/>
            </a:ln>
          </p:spPr>
          <p:txBody>
            <a:bodyPr/>
            <a:lstStyle/>
            <a:p>
              <a:endParaRPr lang="en-US"/>
            </a:p>
          </p:txBody>
        </p:sp>
        <p:sp>
          <p:nvSpPr>
            <p:cNvPr id="20" name="Freeform 24"/>
            <p:cNvSpPr>
              <a:spLocks noEditPoints="1"/>
            </p:cNvSpPr>
            <p:nvPr/>
          </p:nvSpPr>
          <p:spPr bwMode="auto">
            <a:xfrm>
              <a:off x="3104"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6" y="48"/>
                </a:cxn>
                <a:cxn ang="0">
                  <a:pos x="22" y="50"/>
                </a:cxn>
                <a:cxn ang="0">
                  <a:pos x="26" y="50"/>
                </a:cxn>
                <a:cxn ang="0">
                  <a:pos x="30" y="48"/>
                </a:cxn>
                <a:cxn ang="0">
                  <a:pos x="32" y="44"/>
                </a:cxn>
                <a:cxn ang="0">
                  <a:pos x="36" y="38"/>
                </a:cxn>
                <a:cxn ang="0">
                  <a:pos x="8" y="24"/>
                </a:cxn>
                <a:cxn ang="0">
                  <a:pos x="36" y="24"/>
                </a:cxn>
                <a:cxn ang="0">
                  <a:pos x="34" y="16"/>
                </a:cxn>
                <a:cxn ang="0">
                  <a:pos x="32" y="12"/>
                </a:cxn>
                <a:cxn ang="0">
                  <a:pos x="28" y="8"/>
                </a:cxn>
                <a:cxn ang="0">
                  <a:pos x="22" y="8"/>
                </a:cxn>
                <a:cxn ang="0">
                  <a:pos x="16"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6" y="48"/>
                  </a:lnTo>
                  <a:lnTo>
                    <a:pt x="22" y="50"/>
                  </a:lnTo>
                  <a:lnTo>
                    <a:pt x="26" y="50"/>
                  </a:lnTo>
                  <a:lnTo>
                    <a:pt x="30" y="48"/>
                  </a:lnTo>
                  <a:lnTo>
                    <a:pt x="32" y="44"/>
                  </a:lnTo>
                  <a:lnTo>
                    <a:pt x="36" y="38"/>
                  </a:lnTo>
                  <a:close/>
                  <a:moveTo>
                    <a:pt x="8" y="24"/>
                  </a:moveTo>
                  <a:lnTo>
                    <a:pt x="36" y="24"/>
                  </a:lnTo>
                  <a:lnTo>
                    <a:pt x="34" y="16"/>
                  </a:lnTo>
                  <a:lnTo>
                    <a:pt x="32" y="12"/>
                  </a:lnTo>
                  <a:lnTo>
                    <a:pt x="28" y="8"/>
                  </a:lnTo>
                  <a:lnTo>
                    <a:pt x="22" y="8"/>
                  </a:lnTo>
                  <a:lnTo>
                    <a:pt x="16"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1" name="Freeform 25"/>
            <p:cNvSpPr>
              <a:spLocks noEditPoints="1"/>
            </p:cNvSpPr>
            <p:nvPr/>
          </p:nvSpPr>
          <p:spPr bwMode="auto">
            <a:xfrm>
              <a:off x="3162" y="2756"/>
              <a:ext cx="42" cy="78"/>
            </a:xfrm>
            <a:custGeom>
              <a:avLst/>
              <a:gdLst/>
              <a:ahLst/>
              <a:cxnLst>
                <a:cxn ang="0">
                  <a:pos x="0" y="78"/>
                </a:cxn>
                <a:cxn ang="0">
                  <a:pos x="0" y="0"/>
                </a:cxn>
                <a:cxn ang="0">
                  <a:pos x="8" y="0"/>
                </a:cxn>
                <a:cxn ang="0">
                  <a:pos x="8" y="8"/>
                </a:cxn>
                <a:cxn ang="0">
                  <a:pos x="12" y="4"/>
                </a:cxn>
                <a:cxn ang="0">
                  <a:pos x="14" y="2"/>
                </a:cxn>
                <a:cxn ang="0">
                  <a:pos x="18" y="0"/>
                </a:cxn>
                <a:cxn ang="0">
                  <a:pos x="22" y="0"/>
                </a:cxn>
                <a:cxn ang="0">
                  <a:pos x="28" y="0"/>
                </a:cxn>
                <a:cxn ang="0">
                  <a:pos x="34" y="4"/>
                </a:cxn>
                <a:cxn ang="0">
                  <a:pos x="38" y="8"/>
                </a:cxn>
                <a:cxn ang="0">
                  <a:pos x="40" y="14"/>
                </a:cxn>
                <a:cxn ang="0">
                  <a:pos x="42" y="20"/>
                </a:cxn>
                <a:cxn ang="0">
                  <a:pos x="42" y="28"/>
                </a:cxn>
                <a:cxn ang="0">
                  <a:pos x="42" y="36"/>
                </a:cxn>
                <a:cxn ang="0">
                  <a:pos x="40" y="44"/>
                </a:cxn>
                <a:cxn ang="0">
                  <a:pos x="36" y="50"/>
                </a:cxn>
                <a:cxn ang="0">
                  <a:pos x="32" y="54"/>
                </a:cxn>
                <a:cxn ang="0">
                  <a:pos x="28" y="56"/>
                </a:cxn>
                <a:cxn ang="0">
                  <a:pos x="22" y="58"/>
                </a:cxn>
                <a:cxn ang="0">
                  <a:pos x="18" y="58"/>
                </a:cxn>
                <a:cxn ang="0">
                  <a:pos x="14" y="56"/>
                </a:cxn>
                <a:cxn ang="0">
                  <a:pos x="12" y="54"/>
                </a:cxn>
                <a:cxn ang="0">
                  <a:pos x="10" y="50"/>
                </a:cxn>
                <a:cxn ang="0">
                  <a:pos x="10" y="78"/>
                </a:cxn>
                <a:cxn ang="0">
                  <a:pos x="0" y="78"/>
                </a:cxn>
                <a:cxn ang="0">
                  <a:pos x="8" y="28"/>
                </a:cxn>
                <a:cxn ang="0">
                  <a:pos x="8" y="36"/>
                </a:cxn>
                <a:cxn ang="0">
                  <a:pos x="10" y="40"/>
                </a:cxn>
                <a:cxn ang="0">
                  <a:pos x="12" y="44"/>
                </a:cxn>
                <a:cxn ang="0">
                  <a:pos x="16" y="48"/>
                </a:cxn>
                <a:cxn ang="0">
                  <a:pos x="22" y="50"/>
                </a:cxn>
                <a:cxn ang="0">
                  <a:pos x="26" y="48"/>
                </a:cxn>
                <a:cxn ang="0">
                  <a:pos x="30" y="44"/>
                </a:cxn>
                <a:cxn ang="0">
                  <a:pos x="32" y="40"/>
                </a:cxn>
                <a:cxn ang="0">
                  <a:pos x="34" y="34"/>
                </a:cxn>
                <a:cxn ang="0">
                  <a:pos x="34" y="28"/>
                </a:cxn>
                <a:cxn ang="0">
                  <a:pos x="34" y="22"/>
                </a:cxn>
                <a:cxn ang="0">
                  <a:pos x="32" y="16"/>
                </a:cxn>
                <a:cxn ang="0">
                  <a:pos x="30" y="12"/>
                </a:cxn>
                <a:cxn ang="0">
                  <a:pos x="26" y="8"/>
                </a:cxn>
                <a:cxn ang="0">
                  <a:pos x="22" y="6"/>
                </a:cxn>
                <a:cxn ang="0">
                  <a:pos x="16" y="8"/>
                </a:cxn>
                <a:cxn ang="0">
                  <a:pos x="12" y="12"/>
                </a:cxn>
                <a:cxn ang="0">
                  <a:pos x="10" y="16"/>
                </a:cxn>
                <a:cxn ang="0">
                  <a:pos x="8" y="22"/>
                </a:cxn>
                <a:cxn ang="0">
                  <a:pos x="8" y="28"/>
                </a:cxn>
              </a:cxnLst>
              <a:rect l="0" t="0" r="r" b="b"/>
              <a:pathLst>
                <a:path w="42" h="78">
                  <a:moveTo>
                    <a:pt x="0" y="78"/>
                  </a:moveTo>
                  <a:lnTo>
                    <a:pt x="0" y="0"/>
                  </a:lnTo>
                  <a:lnTo>
                    <a:pt x="8" y="0"/>
                  </a:lnTo>
                  <a:lnTo>
                    <a:pt x="8" y="8"/>
                  </a:lnTo>
                  <a:lnTo>
                    <a:pt x="12" y="4"/>
                  </a:lnTo>
                  <a:lnTo>
                    <a:pt x="14" y="2"/>
                  </a:lnTo>
                  <a:lnTo>
                    <a:pt x="18" y="0"/>
                  </a:lnTo>
                  <a:lnTo>
                    <a:pt x="22" y="0"/>
                  </a:lnTo>
                  <a:lnTo>
                    <a:pt x="28" y="0"/>
                  </a:lnTo>
                  <a:lnTo>
                    <a:pt x="34" y="4"/>
                  </a:lnTo>
                  <a:lnTo>
                    <a:pt x="38" y="8"/>
                  </a:lnTo>
                  <a:lnTo>
                    <a:pt x="40" y="14"/>
                  </a:lnTo>
                  <a:lnTo>
                    <a:pt x="42" y="20"/>
                  </a:lnTo>
                  <a:lnTo>
                    <a:pt x="42" y="28"/>
                  </a:lnTo>
                  <a:lnTo>
                    <a:pt x="42" y="36"/>
                  </a:lnTo>
                  <a:lnTo>
                    <a:pt x="40" y="44"/>
                  </a:lnTo>
                  <a:lnTo>
                    <a:pt x="36" y="50"/>
                  </a:lnTo>
                  <a:lnTo>
                    <a:pt x="32" y="54"/>
                  </a:lnTo>
                  <a:lnTo>
                    <a:pt x="28" y="56"/>
                  </a:lnTo>
                  <a:lnTo>
                    <a:pt x="22" y="58"/>
                  </a:lnTo>
                  <a:lnTo>
                    <a:pt x="18" y="58"/>
                  </a:lnTo>
                  <a:lnTo>
                    <a:pt x="14" y="56"/>
                  </a:lnTo>
                  <a:lnTo>
                    <a:pt x="12" y="54"/>
                  </a:lnTo>
                  <a:lnTo>
                    <a:pt x="10" y="50"/>
                  </a:lnTo>
                  <a:lnTo>
                    <a:pt x="10" y="78"/>
                  </a:lnTo>
                  <a:lnTo>
                    <a:pt x="0" y="78"/>
                  </a:lnTo>
                  <a:close/>
                  <a:moveTo>
                    <a:pt x="8" y="28"/>
                  </a:moveTo>
                  <a:lnTo>
                    <a:pt x="8" y="36"/>
                  </a:lnTo>
                  <a:lnTo>
                    <a:pt x="10" y="40"/>
                  </a:lnTo>
                  <a:lnTo>
                    <a:pt x="12" y="44"/>
                  </a:lnTo>
                  <a:lnTo>
                    <a:pt x="16" y="48"/>
                  </a:lnTo>
                  <a:lnTo>
                    <a:pt x="22" y="50"/>
                  </a:lnTo>
                  <a:lnTo>
                    <a:pt x="26" y="48"/>
                  </a:lnTo>
                  <a:lnTo>
                    <a:pt x="30" y="44"/>
                  </a:lnTo>
                  <a:lnTo>
                    <a:pt x="32" y="40"/>
                  </a:lnTo>
                  <a:lnTo>
                    <a:pt x="34" y="34"/>
                  </a:lnTo>
                  <a:lnTo>
                    <a:pt x="34" y="28"/>
                  </a:lnTo>
                  <a:lnTo>
                    <a:pt x="34" y="22"/>
                  </a:lnTo>
                  <a:lnTo>
                    <a:pt x="32" y="16"/>
                  </a:lnTo>
                  <a:lnTo>
                    <a:pt x="30" y="12"/>
                  </a:lnTo>
                  <a:lnTo>
                    <a:pt x="26" y="8"/>
                  </a:lnTo>
                  <a:lnTo>
                    <a:pt x="22" y="6"/>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22" name="Freeform 26"/>
            <p:cNvSpPr>
              <a:spLocks noEditPoints="1"/>
            </p:cNvSpPr>
            <p:nvPr/>
          </p:nvSpPr>
          <p:spPr bwMode="auto">
            <a:xfrm>
              <a:off x="3216"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23" name="Freeform 27"/>
            <p:cNvSpPr>
              <a:spLocks/>
            </p:cNvSpPr>
            <p:nvPr/>
          </p:nvSpPr>
          <p:spPr bwMode="auto">
            <a:xfrm>
              <a:off x="3276" y="2756"/>
              <a:ext cx="26" cy="56"/>
            </a:xfrm>
            <a:custGeom>
              <a:avLst/>
              <a:gdLst/>
              <a:ahLst/>
              <a:cxnLst>
                <a:cxn ang="0">
                  <a:pos x="0" y="56"/>
                </a:cxn>
                <a:cxn ang="0">
                  <a:pos x="0" y="0"/>
                </a:cxn>
                <a:cxn ang="0">
                  <a:pos x="6" y="0"/>
                </a:cxn>
                <a:cxn ang="0">
                  <a:pos x="6" y="10"/>
                </a:cxn>
                <a:cxn ang="0">
                  <a:pos x="10" y="4"/>
                </a:cxn>
                <a:cxn ang="0">
                  <a:pos x="12" y="2"/>
                </a:cxn>
                <a:cxn ang="0">
                  <a:pos x="14" y="0"/>
                </a:cxn>
                <a:cxn ang="0">
                  <a:pos x="16" y="0"/>
                </a:cxn>
                <a:cxn ang="0">
                  <a:pos x="20" y="0"/>
                </a:cxn>
                <a:cxn ang="0">
                  <a:pos x="26" y="2"/>
                </a:cxn>
                <a:cxn ang="0">
                  <a:pos x="22" y="12"/>
                </a:cxn>
                <a:cxn ang="0">
                  <a:pos x="20" y="10"/>
                </a:cxn>
                <a:cxn ang="0">
                  <a:pos x="16" y="10"/>
                </a:cxn>
                <a:cxn ang="0">
                  <a:pos x="14" y="10"/>
                </a:cxn>
                <a:cxn ang="0">
                  <a:pos x="12" y="10"/>
                </a:cxn>
                <a:cxn ang="0">
                  <a:pos x="10" y="14"/>
                </a:cxn>
                <a:cxn ang="0">
                  <a:pos x="8" y="16"/>
                </a:cxn>
                <a:cxn ang="0">
                  <a:pos x="8" y="22"/>
                </a:cxn>
                <a:cxn ang="0">
                  <a:pos x="8" y="28"/>
                </a:cxn>
                <a:cxn ang="0">
                  <a:pos x="8" y="56"/>
                </a:cxn>
                <a:cxn ang="0">
                  <a:pos x="0" y="56"/>
                </a:cxn>
              </a:cxnLst>
              <a:rect l="0" t="0" r="r" b="b"/>
              <a:pathLst>
                <a:path w="26" h="56">
                  <a:moveTo>
                    <a:pt x="0" y="56"/>
                  </a:moveTo>
                  <a:lnTo>
                    <a:pt x="0" y="0"/>
                  </a:lnTo>
                  <a:lnTo>
                    <a:pt x="6" y="0"/>
                  </a:lnTo>
                  <a:lnTo>
                    <a:pt x="6" y="10"/>
                  </a:lnTo>
                  <a:lnTo>
                    <a:pt x="10" y="4"/>
                  </a:lnTo>
                  <a:lnTo>
                    <a:pt x="12" y="2"/>
                  </a:lnTo>
                  <a:lnTo>
                    <a:pt x="14" y="0"/>
                  </a:lnTo>
                  <a:lnTo>
                    <a:pt x="16" y="0"/>
                  </a:lnTo>
                  <a:lnTo>
                    <a:pt x="20" y="0"/>
                  </a:lnTo>
                  <a:lnTo>
                    <a:pt x="26" y="2"/>
                  </a:lnTo>
                  <a:lnTo>
                    <a:pt x="22" y="12"/>
                  </a:lnTo>
                  <a:lnTo>
                    <a:pt x="20" y="10"/>
                  </a:lnTo>
                  <a:lnTo>
                    <a:pt x="16" y="10"/>
                  </a:lnTo>
                  <a:lnTo>
                    <a:pt x="14" y="10"/>
                  </a:lnTo>
                  <a:lnTo>
                    <a:pt x="12" y="10"/>
                  </a:lnTo>
                  <a:lnTo>
                    <a:pt x="10" y="14"/>
                  </a:lnTo>
                  <a:lnTo>
                    <a:pt x="8"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4" name="Freeform 28"/>
            <p:cNvSpPr>
              <a:spLocks/>
            </p:cNvSpPr>
            <p:nvPr/>
          </p:nvSpPr>
          <p:spPr bwMode="auto">
            <a:xfrm>
              <a:off x="3306" y="2738"/>
              <a:ext cx="24" cy="76"/>
            </a:xfrm>
            <a:custGeom>
              <a:avLst/>
              <a:gdLst/>
              <a:ahLst/>
              <a:cxnLst>
                <a:cxn ang="0">
                  <a:pos x="22" y="66"/>
                </a:cxn>
                <a:cxn ang="0">
                  <a:pos x="24" y="74"/>
                </a:cxn>
                <a:cxn ang="0">
                  <a:pos x="20" y="74"/>
                </a:cxn>
                <a:cxn ang="0">
                  <a:pos x="18" y="76"/>
                </a:cxn>
                <a:cxn ang="0">
                  <a:pos x="14" y="74"/>
                </a:cxn>
                <a:cxn ang="0">
                  <a:pos x="12"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6" y="64"/>
                </a:cxn>
                <a:cxn ang="0">
                  <a:pos x="16" y="64"/>
                </a:cxn>
                <a:cxn ang="0">
                  <a:pos x="16" y="66"/>
                </a:cxn>
                <a:cxn ang="0">
                  <a:pos x="18" y="66"/>
                </a:cxn>
                <a:cxn ang="0">
                  <a:pos x="20" y="66"/>
                </a:cxn>
                <a:cxn ang="0">
                  <a:pos x="20" y="66"/>
                </a:cxn>
                <a:cxn ang="0">
                  <a:pos x="22" y="66"/>
                </a:cxn>
              </a:cxnLst>
              <a:rect l="0" t="0" r="r" b="b"/>
              <a:pathLst>
                <a:path w="24" h="76">
                  <a:moveTo>
                    <a:pt x="22" y="66"/>
                  </a:moveTo>
                  <a:lnTo>
                    <a:pt x="24" y="74"/>
                  </a:lnTo>
                  <a:lnTo>
                    <a:pt x="20" y="74"/>
                  </a:lnTo>
                  <a:lnTo>
                    <a:pt x="18" y="76"/>
                  </a:lnTo>
                  <a:lnTo>
                    <a:pt x="14" y="74"/>
                  </a:lnTo>
                  <a:lnTo>
                    <a:pt x="12"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6" y="64"/>
                  </a:lnTo>
                  <a:lnTo>
                    <a:pt x="16" y="64"/>
                  </a:lnTo>
                  <a:lnTo>
                    <a:pt x="16" y="66"/>
                  </a:lnTo>
                  <a:lnTo>
                    <a:pt x="18" y="66"/>
                  </a:lnTo>
                  <a:lnTo>
                    <a:pt x="20"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25" name="Freeform 29"/>
            <p:cNvSpPr>
              <a:spLocks/>
            </p:cNvSpPr>
            <p:nvPr/>
          </p:nvSpPr>
          <p:spPr bwMode="auto">
            <a:xfrm>
              <a:off x="3342"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8" y="56"/>
                </a:cxn>
                <a:cxn ang="0">
                  <a:pos x="58"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8" y="56"/>
                  </a:lnTo>
                  <a:lnTo>
                    <a:pt x="58"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6" name="Freeform 30"/>
            <p:cNvSpPr>
              <a:spLocks noEditPoints="1"/>
            </p:cNvSpPr>
            <p:nvPr/>
          </p:nvSpPr>
          <p:spPr bwMode="auto">
            <a:xfrm>
              <a:off x="3422"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7" name="Freeform 31"/>
            <p:cNvSpPr>
              <a:spLocks/>
            </p:cNvSpPr>
            <p:nvPr/>
          </p:nvSpPr>
          <p:spPr bwMode="auto">
            <a:xfrm>
              <a:off x="348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8" name="Freeform 32"/>
            <p:cNvSpPr>
              <a:spLocks/>
            </p:cNvSpPr>
            <p:nvPr/>
          </p:nvSpPr>
          <p:spPr bwMode="auto">
            <a:xfrm>
              <a:off x="3534"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29" name="Freeform 33"/>
            <p:cNvSpPr>
              <a:spLocks noEditPoints="1"/>
            </p:cNvSpPr>
            <p:nvPr/>
          </p:nvSpPr>
          <p:spPr bwMode="auto">
            <a:xfrm>
              <a:off x="3586" y="2756"/>
              <a:ext cx="46" cy="58"/>
            </a:xfrm>
            <a:custGeom>
              <a:avLst/>
              <a:gdLst/>
              <a:ahLst/>
              <a:cxnLst>
                <a:cxn ang="0">
                  <a:pos x="0" y="28"/>
                </a:cxn>
                <a:cxn ang="0">
                  <a:pos x="2" y="20"/>
                </a:cxn>
                <a:cxn ang="0">
                  <a:pos x="4" y="12"/>
                </a:cxn>
                <a:cxn ang="0">
                  <a:pos x="8" y="6"/>
                </a:cxn>
                <a:cxn ang="0">
                  <a:pos x="12" y="2"/>
                </a:cxn>
                <a:cxn ang="0">
                  <a:pos x="18" y="0"/>
                </a:cxn>
                <a:cxn ang="0">
                  <a:pos x="22" y="0"/>
                </a:cxn>
                <a:cxn ang="0">
                  <a:pos x="30" y="0"/>
                </a:cxn>
                <a:cxn ang="0">
                  <a:pos x="34" y="2"/>
                </a:cxn>
                <a:cxn ang="0">
                  <a:pos x="40" y="6"/>
                </a:cxn>
                <a:cxn ang="0">
                  <a:pos x="42" y="12"/>
                </a:cxn>
                <a:cxn ang="0">
                  <a:pos x="44" y="20"/>
                </a:cxn>
                <a:cxn ang="0">
                  <a:pos x="46" y="28"/>
                </a:cxn>
                <a:cxn ang="0">
                  <a:pos x="44" y="38"/>
                </a:cxn>
                <a:cxn ang="0">
                  <a:pos x="42" y="44"/>
                </a:cxn>
                <a:cxn ang="0">
                  <a:pos x="40" y="50"/>
                </a:cxn>
                <a:cxn ang="0">
                  <a:pos x="34" y="54"/>
                </a:cxn>
                <a:cxn ang="0">
                  <a:pos x="28" y="56"/>
                </a:cxn>
                <a:cxn ang="0">
                  <a:pos x="22" y="58"/>
                </a:cxn>
                <a:cxn ang="0">
                  <a:pos x="16" y="56"/>
                </a:cxn>
                <a:cxn ang="0">
                  <a:pos x="12" y="54"/>
                </a:cxn>
                <a:cxn ang="0">
                  <a:pos x="6" y="50"/>
                </a:cxn>
                <a:cxn ang="0">
                  <a:pos x="4" y="44"/>
                </a:cxn>
                <a:cxn ang="0">
                  <a:pos x="0" y="38"/>
                </a:cxn>
                <a:cxn ang="0">
                  <a:pos x="0" y="28"/>
                </a:cxn>
                <a:cxn ang="0">
                  <a:pos x="8" y="28"/>
                </a:cxn>
                <a:cxn ang="0">
                  <a:pos x="10" y="34"/>
                </a:cxn>
                <a:cxn ang="0">
                  <a:pos x="10" y="40"/>
                </a:cxn>
                <a:cxn ang="0">
                  <a:pos x="12" y="44"/>
                </a:cxn>
                <a:cxn ang="0">
                  <a:pos x="18" y="48"/>
                </a:cxn>
                <a:cxn ang="0">
                  <a:pos x="22" y="50"/>
                </a:cxn>
                <a:cxn ang="0">
                  <a:pos x="28" y="48"/>
                </a:cxn>
                <a:cxn ang="0">
                  <a:pos x="32" y="44"/>
                </a:cxn>
                <a:cxn ang="0">
                  <a:pos x="36" y="40"/>
                </a:cxn>
                <a:cxn ang="0">
                  <a:pos x="36" y="34"/>
                </a:cxn>
                <a:cxn ang="0">
                  <a:pos x="36" y="28"/>
                </a:cxn>
                <a:cxn ang="0">
                  <a:pos x="36" y="22"/>
                </a:cxn>
                <a:cxn ang="0">
                  <a:pos x="36" y="16"/>
                </a:cxn>
                <a:cxn ang="0">
                  <a:pos x="32" y="12"/>
                </a:cxn>
                <a:cxn ang="0">
                  <a:pos x="28" y="8"/>
                </a:cxn>
                <a:cxn ang="0">
                  <a:pos x="22" y="8"/>
                </a:cxn>
                <a:cxn ang="0">
                  <a:pos x="18" y="8"/>
                </a:cxn>
                <a:cxn ang="0">
                  <a:pos x="12" y="12"/>
                </a:cxn>
                <a:cxn ang="0">
                  <a:pos x="10" y="16"/>
                </a:cxn>
                <a:cxn ang="0">
                  <a:pos x="10" y="22"/>
                </a:cxn>
                <a:cxn ang="0">
                  <a:pos x="8" y="28"/>
                </a:cxn>
              </a:cxnLst>
              <a:rect l="0" t="0" r="r" b="b"/>
              <a:pathLst>
                <a:path w="46" h="58">
                  <a:moveTo>
                    <a:pt x="0" y="28"/>
                  </a:moveTo>
                  <a:lnTo>
                    <a:pt x="2" y="20"/>
                  </a:lnTo>
                  <a:lnTo>
                    <a:pt x="4" y="12"/>
                  </a:lnTo>
                  <a:lnTo>
                    <a:pt x="8" y="6"/>
                  </a:lnTo>
                  <a:lnTo>
                    <a:pt x="12" y="2"/>
                  </a:lnTo>
                  <a:lnTo>
                    <a:pt x="18" y="0"/>
                  </a:lnTo>
                  <a:lnTo>
                    <a:pt x="22" y="0"/>
                  </a:lnTo>
                  <a:lnTo>
                    <a:pt x="30" y="0"/>
                  </a:lnTo>
                  <a:lnTo>
                    <a:pt x="34" y="2"/>
                  </a:lnTo>
                  <a:lnTo>
                    <a:pt x="40" y="6"/>
                  </a:lnTo>
                  <a:lnTo>
                    <a:pt x="42" y="12"/>
                  </a:lnTo>
                  <a:lnTo>
                    <a:pt x="44" y="20"/>
                  </a:lnTo>
                  <a:lnTo>
                    <a:pt x="46" y="28"/>
                  </a:lnTo>
                  <a:lnTo>
                    <a:pt x="44" y="38"/>
                  </a:lnTo>
                  <a:lnTo>
                    <a:pt x="42" y="44"/>
                  </a:lnTo>
                  <a:lnTo>
                    <a:pt x="40" y="50"/>
                  </a:lnTo>
                  <a:lnTo>
                    <a:pt x="34" y="54"/>
                  </a:lnTo>
                  <a:lnTo>
                    <a:pt x="28" y="56"/>
                  </a:lnTo>
                  <a:lnTo>
                    <a:pt x="22" y="58"/>
                  </a:lnTo>
                  <a:lnTo>
                    <a:pt x="16" y="56"/>
                  </a:lnTo>
                  <a:lnTo>
                    <a:pt x="12" y="54"/>
                  </a:lnTo>
                  <a:lnTo>
                    <a:pt x="6" y="50"/>
                  </a:lnTo>
                  <a:lnTo>
                    <a:pt x="4" y="44"/>
                  </a:lnTo>
                  <a:lnTo>
                    <a:pt x="0" y="38"/>
                  </a:lnTo>
                  <a:lnTo>
                    <a:pt x="0" y="28"/>
                  </a:lnTo>
                  <a:close/>
                  <a:moveTo>
                    <a:pt x="8" y="28"/>
                  </a:moveTo>
                  <a:lnTo>
                    <a:pt x="10" y="34"/>
                  </a:lnTo>
                  <a:lnTo>
                    <a:pt x="10" y="40"/>
                  </a:lnTo>
                  <a:lnTo>
                    <a:pt x="12" y="44"/>
                  </a:lnTo>
                  <a:lnTo>
                    <a:pt x="18" y="48"/>
                  </a:lnTo>
                  <a:lnTo>
                    <a:pt x="22" y="50"/>
                  </a:lnTo>
                  <a:lnTo>
                    <a:pt x="28" y="48"/>
                  </a:lnTo>
                  <a:lnTo>
                    <a:pt x="32" y="44"/>
                  </a:lnTo>
                  <a:lnTo>
                    <a:pt x="36" y="40"/>
                  </a:lnTo>
                  <a:lnTo>
                    <a:pt x="36" y="34"/>
                  </a:lnTo>
                  <a:lnTo>
                    <a:pt x="36" y="28"/>
                  </a:lnTo>
                  <a:lnTo>
                    <a:pt x="36" y="22"/>
                  </a:lnTo>
                  <a:lnTo>
                    <a:pt x="36" y="16"/>
                  </a:lnTo>
                  <a:lnTo>
                    <a:pt x="32" y="12"/>
                  </a:lnTo>
                  <a:lnTo>
                    <a:pt x="28" y="8"/>
                  </a:lnTo>
                  <a:lnTo>
                    <a:pt x="22" y="8"/>
                  </a:lnTo>
                  <a:lnTo>
                    <a:pt x="18" y="8"/>
                  </a:lnTo>
                  <a:lnTo>
                    <a:pt x="12" y="12"/>
                  </a:lnTo>
                  <a:lnTo>
                    <a:pt x="10" y="16"/>
                  </a:lnTo>
                  <a:lnTo>
                    <a:pt x="10" y="22"/>
                  </a:lnTo>
                  <a:lnTo>
                    <a:pt x="8" y="28"/>
                  </a:lnTo>
                  <a:close/>
                </a:path>
              </a:pathLst>
            </a:custGeom>
            <a:solidFill>
              <a:srgbClr val="FFFFFF"/>
            </a:solidFill>
            <a:ln w="0">
              <a:noFill/>
              <a:prstDash val="solid"/>
              <a:round/>
              <a:headEnd/>
              <a:tailEnd/>
            </a:ln>
          </p:spPr>
          <p:txBody>
            <a:bodyPr/>
            <a:lstStyle/>
            <a:p>
              <a:endParaRPr lang="en-US"/>
            </a:p>
          </p:txBody>
        </p:sp>
        <p:sp>
          <p:nvSpPr>
            <p:cNvPr id="30" name="Freeform 34"/>
            <p:cNvSpPr>
              <a:spLocks/>
            </p:cNvSpPr>
            <p:nvPr/>
          </p:nvSpPr>
          <p:spPr bwMode="auto">
            <a:xfrm>
              <a:off x="3640" y="2734"/>
              <a:ext cx="28" cy="78"/>
            </a:xfrm>
            <a:custGeom>
              <a:avLst/>
              <a:gdLst/>
              <a:ahLst/>
              <a:cxnLst>
                <a:cxn ang="0">
                  <a:pos x="8" y="78"/>
                </a:cxn>
                <a:cxn ang="0">
                  <a:pos x="8" y="30"/>
                </a:cxn>
                <a:cxn ang="0">
                  <a:pos x="0" y="30"/>
                </a:cxn>
                <a:cxn ang="0">
                  <a:pos x="0" y="22"/>
                </a:cxn>
                <a:cxn ang="0">
                  <a:pos x="8" y="22"/>
                </a:cxn>
                <a:cxn ang="0">
                  <a:pos x="8" y="16"/>
                </a:cxn>
                <a:cxn ang="0">
                  <a:pos x="8" y="12"/>
                </a:cxn>
                <a:cxn ang="0">
                  <a:pos x="8" y="8"/>
                </a:cxn>
                <a:cxn ang="0">
                  <a:pos x="10" y="6"/>
                </a:cxn>
                <a:cxn ang="0">
                  <a:pos x="12" y="2"/>
                </a:cxn>
                <a:cxn ang="0">
                  <a:pos x="16" y="0"/>
                </a:cxn>
                <a:cxn ang="0">
                  <a:pos x="22" y="0"/>
                </a:cxn>
                <a:cxn ang="0">
                  <a:pos x="24" y="0"/>
                </a:cxn>
                <a:cxn ang="0">
                  <a:pos x="28" y="2"/>
                </a:cxn>
                <a:cxn ang="0">
                  <a:pos x="28" y="10"/>
                </a:cxn>
                <a:cxn ang="0">
                  <a:pos x="26" y="8"/>
                </a:cxn>
                <a:cxn ang="0">
                  <a:pos x="22" y="8"/>
                </a:cxn>
                <a:cxn ang="0">
                  <a:pos x="20" y="10"/>
                </a:cxn>
                <a:cxn ang="0">
                  <a:pos x="18" y="10"/>
                </a:cxn>
                <a:cxn ang="0">
                  <a:pos x="16" y="14"/>
                </a:cxn>
                <a:cxn ang="0">
                  <a:pos x="16" y="18"/>
                </a:cxn>
                <a:cxn ang="0">
                  <a:pos x="16" y="22"/>
                </a:cxn>
                <a:cxn ang="0">
                  <a:pos x="26" y="22"/>
                </a:cxn>
                <a:cxn ang="0">
                  <a:pos x="26" y="30"/>
                </a:cxn>
                <a:cxn ang="0">
                  <a:pos x="16" y="30"/>
                </a:cxn>
                <a:cxn ang="0">
                  <a:pos x="16" y="78"/>
                </a:cxn>
                <a:cxn ang="0">
                  <a:pos x="8" y="78"/>
                </a:cxn>
              </a:cxnLst>
              <a:rect l="0" t="0" r="r" b="b"/>
              <a:pathLst>
                <a:path w="28" h="78">
                  <a:moveTo>
                    <a:pt x="8" y="78"/>
                  </a:moveTo>
                  <a:lnTo>
                    <a:pt x="8" y="30"/>
                  </a:lnTo>
                  <a:lnTo>
                    <a:pt x="0" y="30"/>
                  </a:lnTo>
                  <a:lnTo>
                    <a:pt x="0" y="22"/>
                  </a:lnTo>
                  <a:lnTo>
                    <a:pt x="8" y="22"/>
                  </a:lnTo>
                  <a:lnTo>
                    <a:pt x="8" y="16"/>
                  </a:lnTo>
                  <a:lnTo>
                    <a:pt x="8" y="12"/>
                  </a:lnTo>
                  <a:lnTo>
                    <a:pt x="8" y="8"/>
                  </a:lnTo>
                  <a:lnTo>
                    <a:pt x="10" y="6"/>
                  </a:lnTo>
                  <a:lnTo>
                    <a:pt x="12" y="2"/>
                  </a:lnTo>
                  <a:lnTo>
                    <a:pt x="16" y="0"/>
                  </a:lnTo>
                  <a:lnTo>
                    <a:pt x="22" y="0"/>
                  </a:lnTo>
                  <a:lnTo>
                    <a:pt x="24" y="0"/>
                  </a:lnTo>
                  <a:lnTo>
                    <a:pt x="28" y="2"/>
                  </a:lnTo>
                  <a:lnTo>
                    <a:pt x="28" y="10"/>
                  </a:lnTo>
                  <a:lnTo>
                    <a:pt x="26" y="8"/>
                  </a:lnTo>
                  <a:lnTo>
                    <a:pt x="22" y="8"/>
                  </a:lnTo>
                  <a:lnTo>
                    <a:pt x="20" y="10"/>
                  </a:lnTo>
                  <a:lnTo>
                    <a:pt x="18" y="10"/>
                  </a:lnTo>
                  <a:lnTo>
                    <a:pt x="16" y="14"/>
                  </a:lnTo>
                  <a:lnTo>
                    <a:pt x="16" y="18"/>
                  </a:lnTo>
                  <a:lnTo>
                    <a:pt x="16" y="22"/>
                  </a:lnTo>
                  <a:lnTo>
                    <a:pt x="26" y="22"/>
                  </a:lnTo>
                  <a:lnTo>
                    <a:pt x="26" y="30"/>
                  </a:lnTo>
                  <a:lnTo>
                    <a:pt x="16" y="30"/>
                  </a:lnTo>
                  <a:lnTo>
                    <a:pt x="16" y="78"/>
                  </a:lnTo>
                  <a:lnTo>
                    <a:pt x="8" y="78"/>
                  </a:lnTo>
                  <a:close/>
                </a:path>
              </a:pathLst>
            </a:custGeom>
            <a:solidFill>
              <a:srgbClr val="FFFFFF"/>
            </a:solidFill>
            <a:ln w="0">
              <a:noFill/>
              <a:prstDash val="solid"/>
              <a:round/>
              <a:headEnd/>
              <a:tailEnd/>
            </a:ln>
          </p:spPr>
          <p:txBody>
            <a:bodyPr/>
            <a:lstStyle/>
            <a:p>
              <a:endParaRPr lang="en-US"/>
            </a:p>
          </p:txBody>
        </p:sp>
        <p:sp>
          <p:nvSpPr>
            <p:cNvPr id="31" name="Freeform 35"/>
            <p:cNvSpPr>
              <a:spLocks/>
            </p:cNvSpPr>
            <p:nvPr/>
          </p:nvSpPr>
          <p:spPr bwMode="auto">
            <a:xfrm>
              <a:off x="3698" y="2736"/>
              <a:ext cx="50" cy="76"/>
            </a:xfrm>
            <a:custGeom>
              <a:avLst/>
              <a:gdLst/>
              <a:ahLst/>
              <a:cxnLst>
                <a:cxn ang="0">
                  <a:pos x="0" y="76"/>
                </a:cxn>
                <a:cxn ang="0">
                  <a:pos x="0" y="0"/>
                </a:cxn>
                <a:cxn ang="0">
                  <a:pos x="48" y="0"/>
                </a:cxn>
                <a:cxn ang="0">
                  <a:pos x="48" y="8"/>
                </a:cxn>
                <a:cxn ang="0">
                  <a:pos x="10" y="8"/>
                </a:cxn>
                <a:cxn ang="0">
                  <a:pos x="10" y="32"/>
                </a:cxn>
                <a:cxn ang="0">
                  <a:pos x="46" y="32"/>
                </a:cxn>
                <a:cxn ang="0">
                  <a:pos x="46" y="42"/>
                </a:cxn>
                <a:cxn ang="0">
                  <a:pos x="10" y="42"/>
                </a:cxn>
                <a:cxn ang="0">
                  <a:pos x="10" y="68"/>
                </a:cxn>
                <a:cxn ang="0">
                  <a:pos x="50" y="68"/>
                </a:cxn>
                <a:cxn ang="0">
                  <a:pos x="50" y="76"/>
                </a:cxn>
                <a:cxn ang="0">
                  <a:pos x="0" y="76"/>
                </a:cxn>
              </a:cxnLst>
              <a:rect l="0" t="0" r="r" b="b"/>
              <a:pathLst>
                <a:path w="50" h="76">
                  <a:moveTo>
                    <a:pt x="0" y="76"/>
                  </a:moveTo>
                  <a:lnTo>
                    <a:pt x="0" y="0"/>
                  </a:lnTo>
                  <a:lnTo>
                    <a:pt x="48" y="0"/>
                  </a:lnTo>
                  <a:lnTo>
                    <a:pt x="48" y="8"/>
                  </a:lnTo>
                  <a:lnTo>
                    <a:pt x="10" y="8"/>
                  </a:lnTo>
                  <a:lnTo>
                    <a:pt x="10" y="32"/>
                  </a:lnTo>
                  <a:lnTo>
                    <a:pt x="46" y="32"/>
                  </a:lnTo>
                  <a:lnTo>
                    <a:pt x="46" y="42"/>
                  </a:lnTo>
                  <a:lnTo>
                    <a:pt x="10" y="42"/>
                  </a:lnTo>
                  <a:lnTo>
                    <a:pt x="10" y="68"/>
                  </a:lnTo>
                  <a:lnTo>
                    <a:pt x="50" y="68"/>
                  </a:lnTo>
                  <a:lnTo>
                    <a:pt x="50" y="76"/>
                  </a:lnTo>
                  <a:lnTo>
                    <a:pt x="0" y="76"/>
                  </a:lnTo>
                  <a:close/>
                </a:path>
              </a:pathLst>
            </a:custGeom>
            <a:solidFill>
              <a:srgbClr val="FFFFFF"/>
            </a:solidFill>
            <a:ln w="0">
              <a:noFill/>
              <a:prstDash val="solid"/>
              <a:round/>
              <a:headEnd/>
              <a:tailEnd/>
            </a:ln>
          </p:spPr>
          <p:txBody>
            <a:bodyPr/>
            <a:lstStyle/>
            <a:p>
              <a:endParaRPr lang="en-US"/>
            </a:p>
          </p:txBody>
        </p:sp>
        <p:sp>
          <p:nvSpPr>
            <p:cNvPr id="32" name="Freeform 36"/>
            <p:cNvSpPr>
              <a:spLocks/>
            </p:cNvSpPr>
            <p:nvPr/>
          </p:nvSpPr>
          <p:spPr bwMode="auto">
            <a:xfrm>
              <a:off x="3764" y="2756"/>
              <a:ext cx="40" cy="56"/>
            </a:xfrm>
            <a:custGeom>
              <a:avLst/>
              <a:gdLst/>
              <a:ahLst/>
              <a:cxnLst>
                <a:cxn ang="0">
                  <a:pos x="0" y="56"/>
                </a:cxn>
                <a:cxn ang="0">
                  <a:pos x="0" y="0"/>
                </a:cxn>
                <a:cxn ang="0">
                  <a:pos x="8" y="0"/>
                </a:cxn>
                <a:cxn ang="0">
                  <a:pos x="8" y="8"/>
                </a:cxn>
                <a:cxn ang="0">
                  <a:pos x="12" y="4"/>
                </a:cxn>
                <a:cxn ang="0">
                  <a:pos x="18" y="0"/>
                </a:cxn>
                <a:cxn ang="0">
                  <a:pos x="24" y="0"/>
                </a:cxn>
                <a:cxn ang="0">
                  <a:pos x="28" y="0"/>
                </a:cxn>
                <a:cxn ang="0">
                  <a:pos x="32" y="2"/>
                </a:cxn>
                <a:cxn ang="0">
                  <a:pos x="34" y="4"/>
                </a:cxn>
                <a:cxn ang="0">
                  <a:pos x="36" y="6"/>
                </a:cxn>
                <a:cxn ang="0">
                  <a:pos x="38" y="10"/>
                </a:cxn>
                <a:cxn ang="0">
                  <a:pos x="40" y="12"/>
                </a:cxn>
                <a:cxn ang="0">
                  <a:pos x="40" y="16"/>
                </a:cxn>
                <a:cxn ang="0">
                  <a:pos x="40" y="22"/>
                </a:cxn>
                <a:cxn ang="0">
                  <a:pos x="40" y="56"/>
                </a:cxn>
                <a:cxn ang="0">
                  <a:pos x="32" y="56"/>
                </a:cxn>
                <a:cxn ang="0">
                  <a:pos x="32" y="22"/>
                </a:cxn>
                <a:cxn ang="0">
                  <a:pos x="32" y="18"/>
                </a:cxn>
                <a:cxn ang="0">
                  <a:pos x="30" y="14"/>
                </a:cxn>
                <a:cxn ang="0">
                  <a:pos x="30" y="12"/>
                </a:cxn>
                <a:cxn ang="0">
                  <a:pos x="28" y="10"/>
                </a:cxn>
                <a:cxn ang="0">
                  <a:pos x="24" y="8"/>
                </a:cxn>
                <a:cxn ang="0">
                  <a:pos x="22" y="8"/>
                </a:cxn>
                <a:cxn ang="0">
                  <a:pos x="16" y="8"/>
                </a:cxn>
                <a:cxn ang="0">
                  <a:pos x="12" y="12"/>
                </a:cxn>
                <a:cxn ang="0">
                  <a:pos x="10" y="14"/>
                </a:cxn>
                <a:cxn ang="0">
                  <a:pos x="10" y="20"/>
                </a:cxn>
                <a:cxn ang="0">
                  <a:pos x="8" y="26"/>
                </a:cxn>
                <a:cxn ang="0">
                  <a:pos x="8" y="56"/>
                </a:cxn>
                <a:cxn ang="0">
                  <a:pos x="0" y="56"/>
                </a:cxn>
              </a:cxnLst>
              <a:rect l="0" t="0" r="r" b="b"/>
              <a:pathLst>
                <a:path w="40" h="56">
                  <a:moveTo>
                    <a:pt x="0" y="56"/>
                  </a:moveTo>
                  <a:lnTo>
                    <a:pt x="0" y="0"/>
                  </a:lnTo>
                  <a:lnTo>
                    <a:pt x="8" y="0"/>
                  </a:lnTo>
                  <a:lnTo>
                    <a:pt x="8" y="8"/>
                  </a:lnTo>
                  <a:lnTo>
                    <a:pt x="12" y="4"/>
                  </a:lnTo>
                  <a:lnTo>
                    <a:pt x="18" y="0"/>
                  </a:lnTo>
                  <a:lnTo>
                    <a:pt x="24" y="0"/>
                  </a:lnTo>
                  <a:lnTo>
                    <a:pt x="28" y="0"/>
                  </a:lnTo>
                  <a:lnTo>
                    <a:pt x="32" y="2"/>
                  </a:lnTo>
                  <a:lnTo>
                    <a:pt x="34" y="4"/>
                  </a:lnTo>
                  <a:lnTo>
                    <a:pt x="36" y="6"/>
                  </a:lnTo>
                  <a:lnTo>
                    <a:pt x="38" y="10"/>
                  </a:lnTo>
                  <a:lnTo>
                    <a:pt x="40" y="12"/>
                  </a:lnTo>
                  <a:lnTo>
                    <a:pt x="40" y="16"/>
                  </a:lnTo>
                  <a:lnTo>
                    <a:pt x="40" y="22"/>
                  </a:lnTo>
                  <a:lnTo>
                    <a:pt x="40" y="56"/>
                  </a:lnTo>
                  <a:lnTo>
                    <a:pt x="32" y="56"/>
                  </a:lnTo>
                  <a:lnTo>
                    <a:pt x="32" y="22"/>
                  </a:lnTo>
                  <a:lnTo>
                    <a:pt x="32" y="18"/>
                  </a:lnTo>
                  <a:lnTo>
                    <a:pt x="30" y="14"/>
                  </a:lnTo>
                  <a:lnTo>
                    <a:pt x="30" y="12"/>
                  </a:lnTo>
                  <a:lnTo>
                    <a:pt x="28" y="10"/>
                  </a:lnTo>
                  <a:lnTo>
                    <a:pt x="24" y="8"/>
                  </a:lnTo>
                  <a:lnTo>
                    <a:pt x="22" y="8"/>
                  </a:lnTo>
                  <a:lnTo>
                    <a:pt x="16" y="8"/>
                  </a:lnTo>
                  <a:lnTo>
                    <a:pt x="12" y="12"/>
                  </a:lnTo>
                  <a:lnTo>
                    <a:pt x="10" y="14"/>
                  </a:lnTo>
                  <a:lnTo>
                    <a:pt x="10"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3" name="Freeform 37"/>
            <p:cNvSpPr>
              <a:spLocks/>
            </p:cNvSpPr>
            <p:nvPr/>
          </p:nvSpPr>
          <p:spPr bwMode="auto">
            <a:xfrm>
              <a:off x="3816" y="2756"/>
              <a:ext cx="44" cy="56"/>
            </a:xfrm>
            <a:custGeom>
              <a:avLst/>
              <a:gdLst/>
              <a:ahLst/>
              <a:cxnLst>
                <a:cxn ang="0">
                  <a:pos x="18" y="56"/>
                </a:cxn>
                <a:cxn ang="0">
                  <a:pos x="0" y="0"/>
                </a:cxn>
                <a:cxn ang="0">
                  <a:pos x="8" y="0"/>
                </a:cxn>
                <a:cxn ang="0">
                  <a:pos x="20" y="34"/>
                </a:cxn>
                <a:cxn ang="0">
                  <a:pos x="20" y="40"/>
                </a:cxn>
                <a:cxn ang="0">
                  <a:pos x="22" y="46"/>
                </a:cxn>
                <a:cxn ang="0">
                  <a:pos x="24" y="40"/>
                </a:cxn>
                <a:cxn ang="0">
                  <a:pos x="26" y="34"/>
                </a:cxn>
                <a:cxn ang="0">
                  <a:pos x="36" y="0"/>
                </a:cxn>
                <a:cxn ang="0">
                  <a:pos x="44" y="0"/>
                </a:cxn>
                <a:cxn ang="0">
                  <a:pos x="26" y="56"/>
                </a:cxn>
                <a:cxn ang="0">
                  <a:pos x="18" y="56"/>
                </a:cxn>
              </a:cxnLst>
              <a:rect l="0" t="0" r="r" b="b"/>
              <a:pathLst>
                <a:path w="44" h="56">
                  <a:moveTo>
                    <a:pt x="18" y="56"/>
                  </a:moveTo>
                  <a:lnTo>
                    <a:pt x="0" y="0"/>
                  </a:lnTo>
                  <a:lnTo>
                    <a:pt x="8" y="0"/>
                  </a:lnTo>
                  <a:lnTo>
                    <a:pt x="20" y="34"/>
                  </a:lnTo>
                  <a:lnTo>
                    <a:pt x="20" y="40"/>
                  </a:lnTo>
                  <a:lnTo>
                    <a:pt x="22" y="46"/>
                  </a:lnTo>
                  <a:lnTo>
                    <a:pt x="24" y="40"/>
                  </a:lnTo>
                  <a:lnTo>
                    <a:pt x="26" y="34"/>
                  </a:lnTo>
                  <a:lnTo>
                    <a:pt x="36" y="0"/>
                  </a:lnTo>
                  <a:lnTo>
                    <a:pt x="44" y="0"/>
                  </a:lnTo>
                  <a:lnTo>
                    <a:pt x="26" y="56"/>
                  </a:lnTo>
                  <a:lnTo>
                    <a:pt x="18" y="56"/>
                  </a:lnTo>
                  <a:close/>
                </a:path>
              </a:pathLst>
            </a:custGeom>
            <a:solidFill>
              <a:srgbClr val="FFFFFF"/>
            </a:solidFill>
            <a:ln w="0">
              <a:noFill/>
              <a:prstDash val="solid"/>
              <a:round/>
              <a:headEnd/>
              <a:tailEnd/>
            </a:ln>
          </p:spPr>
          <p:txBody>
            <a:bodyPr/>
            <a:lstStyle/>
            <a:p>
              <a:endParaRPr lang="en-US"/>
            </a:p>
          </p:txBody>
        </p:sp>
        <p:sp>
          <p:nvSpPr>
            <p:cNvPr id="34" name="Freeform 38"/>
            <p:cNvSpPr>
              <a:spLocks noEditPoints="1"/>
            </p:cNvSpPr>
            <p:nvPr/>
          </p:nvSpPr>
          <p:spPr bwMode="auto">
            <a:xfrm>
              <a:off x="3872" y="2736"/>
              <a:ext cx="8" cy="76"/>
            </a:xfrm>
            <a:custGeom>
              <a:avLst/>
              <a:gdLst/>
              <a:ahLst/>
              <a:cxnLst>
                <a:cxn ang="0">
                  <a:pos x="0" y="10"/>
                </a:cxn>
                <a:cxn ang="0">
                  <a:pos x="0" y="0"/>
                </a:cxn>
                <a:cxn ang="0">
                  <a:pos x="8" y="0"/>
                </a:cxn>
                <a:cxn ang="0">
                  <a:pos x="8" y="10"/>
                </a:cxn>
                <a:cxn ang="0">
                  <a:pos x="0" y="10"/>
                </a:cxn>
                <a:cxn ang="0">
                  <a:pos x="0" y="76"/>
                </a:cxn>
                <a:cxn ang="0">
                  <a:pos x="0" y="20"/>
                </a:cxn>
                <a:cxn ang="0">
                  <a:pos x="8" y="20"/>
                </a:cxn>
                <a:cxn ang="0">
                  <a:pos x="8" y="76"/>
                </a:cxn>
                <a:cxn ang="0">
                  <a:pos x="0" y="76"/>
                </a:cxn>
              </a:cxnLst>
              <a:rect l="0" t="0" r="r" b="b"/>
              <a:pathLst>
                <a:path w="8" h="76">
                  <a:moveTo>
                    <a:pt x="0" y="10"/>
                  </a:moveTo>
                  <a:lnTo>
                    <a:pt x="0" y="0"/>
                  </a:lnTo>
                  <a:lnTo>
                    <a:pt x="8" y="0"/>
                  </a:lnTo>
                  <a:lnTo>
                    <a:pt x="8" y="10"/>
                  </a:lnTo>
                  <a:lnTo>
                    <a:pt x="0" y="10"/>
                  </a:lnTo>
                  <a:close/>
                  <a:moveTo>
                    <a:pt x="0" y="76"/>
                  </a:moveTo>
                  <a:lnTo>
                    <a:pt x="0" y="20"/>
                  </a:lnTo>
                  <a:lnTo>
                    <a:pt x="8" y="20"/>
                  </a:lnTo>
                  <a:lnTo>
                    <a:pt x="8" y="76"/>
                  </a:lnTo>
                  <a:lnTo>
                    <a:pt x="0" y="76"/>
                  </a:lnTo>
                  <a:close/>
                </a:path>
              </a:pathLst>
            </a:custGeom>
            <a:solidFill>
              <a:srgbClr val="FFFFFF"/>
            </a:solidFill>
            <a:ln w="0">
              <a:noFill/>
              <a:prstDash val="solid"/>
              <a:round/>
              <a:headEnd/>
              <a:tailEnd/>
            </a:ln>
          </p:spPr>
          <p:txBody>
            <a:bodyPr/>
            <a:lstStyle/>
            <a:p>
              <a:endParaRPr lang="en-US"/>
            </a:p>
          </p:txBody>
        </p:sp>
        <p:sp>
          <p:nvSpPr>
            <p:cNvPr id="35" name="Freeform 39"/>
            <p:cNvSpPr>
              <a:spLocks/>
            </p:cNvSpPr>
            <p:nvPr/>
          </p:nvSpPr>
          <p:spPr bwMode="auto">
            <a:xfrm>
              <a:off x="3898" y="2756"/>
              <a:ext cx="26" cy="56"/>
            </a:xfrm>
            <a:custGeom>
              <a:avLst/>
              <a:gdLst/>
              <a:ahLst/>
              <a:cxnLst>
                <a:cxn ang="0">
                  <a:pos x="0" y="56"/>
                </a:cxn>
                <a:cxn ang="0">
                  <a:pos x="0" y="0"/>
                </a:cxn>
                <a:cxn ang="0">
                  <a:pos x="8" y="0"/>
                </a:cxn>
                <a:cxn ang="0">
                  <a:pos x="8" y="10"/>
                </a:cxn>
                <a:cxn ang="0">
                  <a:pos x="10" y="4"/>
                </a:cxn>
                <a:cxn ang="0">
                  <a:pos x="12" y="2"/>
                </a:cxn>
                <a:cxn ang="0">
                  <a:pos x="16" y="0"/>
                </a:cxn>
                <a:cxn ang="0">
                  <a:pos x="18" y="0"/>
                </a:cxn>
                <a:cxn ang="0">
                  <a:pos x="22" y="0"/>
                </a:cxn>
                <a:cxn ang="0">
                  <a:pos x="26" y="2"/>
                </a:cxn>
                <a:cxn ang="0">
                  <a:pos x="24" y="12"/>
                </a:cxn>
                <a:cxn ang="0">
                  <a:pos x="20" y="10"/>
                </a:cxn>
                <a:cxn ang="0">
                  <a:pos x="18" y="10"/>
                </a:cxn>
                <a:cxn ang="0">
                  <a:pos x="16" y="10"/>
                </a:cxn>
                <a:cxn ang="0">
                  <a:pos x="12" y="10"/>
                </a:cxn>
                <a:cxn ang="0">
                  <a:pos x="12" y="14"/>
                </a:cxn>
                <a:cxn ang="0">
                  <a:pos x="10" y="16"/>
                </a:cxn>
                <a:cxn ang="0">
                  <a:pos x="8" y="22"/>
                </a:cxn>
                <a:cxn ang="0">
                  <a:pos x="8" y="28"/>
                </a:cxn>
                <a:cxn ang="0">
                  <a:pos x="8" y="56"/>
                </a:cxn>
                <a:cxn ang="0">
                  <a:pos x="0" y="56"/>
                </a:cxn>
              </a:cxnLst>
              <a:rect l="0" t="0" r="r" b="b"/>
              <a:pathLst>
                <a:path w="26" h="56">
                  <a:moveTo>
                    <a:pt x="0" y="56"/>
                  </a:moveTo>
                  <a:lnTo>
                    <a:pt x="0" y="0"/>
                  </a:lnTo>
                  <a:lnTo>
                    <a:pt x="8" y="0"/>
                  </a:lnTo>
                  <a:lnTo>
                    <a:pt x="8" y="10"/>
                  </a:lnTo>
                  <a:lnTo>
                    <a:pt x="10" y="4"/>
                  </a:lnTo>
                  <a:lnTo>
                    <a:pt x="12" y="2"/>
                  </a:lnTo>
                  <a:lnTo>
                    <a:pt x="16" y="0"/>
                  </a:lnTo>
                  <a:lnTo>
                    <a:pt x="18" y="0"/>
                  </a:lnTo>
                  <a:lnTo>
                    <a:pt x="22" y="0"/>
                  </a:lnTo>
                  <a:lnTo>
                    <a:pt x="26" y="2"/>
                  </a:lnTo>
                  <a:lnTo>
                    <a:pt x="24" y="12"/>
                  </a:lnTo>
                  <a:lnTo>
                    <a:pt x="20" y="10"/>
                  </a:lnTo>
                  <a:lnTo>
                    <a:pt x="18" y="10"/>
                  </a:lnTo>
                  <a:lnTo>
                    <a:pt x="16" y="10"/>
                  </a:lnTo>
                  <a:lnTo>
                    <a:pt x="12" y="10"/>
                  </a:lnTo>
                  <a:lnTo>
                    <a:pt x="12" y="14"/>
                  </a:lnTo>
                  <a:lnTo>
                    <a:pt x="10"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6" name="Freeform 40"/>
            <p:cNvSpPr>
              <a:spLocks noEditPoints="1"/>
            </p:cNvSpPr>
            <p:nvPr/>
          </p:nvSpPr>
          <p:spPr bwMode="auto">
            <a:xfrm>
              <a:off x="3932" y="2756"/>
              <a:ext cx="44" cy="58"/>
            </a:xfrm>
            <a:custGeom>
              <a:avLst/>
              <a:gdLst/>
              <a:ahLst/>
              <a:cxnLst>
                <a:cxn ang="0">
                  <a:pos x="0" y="28"/>
                </a:cxn>
                <a:cxn ang="0">
                  <a:pos x="0" y="20"/>
                </a:cxn>
                <a:cxn ang="0">
                  <a:pos x="2" y="12"/>
                </a:cxn>
                <a:cxn ang="0">
                  <a:pos x="6" y="6"/>
                </a:cxn>
                <a:cxn ang="0">
                  <a:pos x="12" y="2"/>
                </a:cxn>
                <a:cxn ang="0">
                  <a:pos x="16" y="0"/>
                </a:cxn>
                <a:cxn ang="0">
                  <a:pos x="22" y="0"/>
                </a:cxn>
                <a:cxn ang="0">
                  <a:pos x="28" y="0"/>
                </a:cxn>
                <a:cxn ang="0">
                  <a:pos x="34" y="2"/>
                </a:cxn>
                <a:cxn ang="0">
                  <a:pos x="38" y="6"/>
                </a:cxn>
                <a:cxn ang="0">
                  <a:pos x="42" y="12"/>
                </a:cxn>
                <a:cxn ang="0">
                  <a:pos x="44" y="20"/>
                </a:cxn>
                <a:cxn ang="0">
                  <a:pos x="44" y="28"/>
                </a:cxn>
                <a:cxn ang="0">
                  <a:pos x="44" y="38"/>
                </a:cxn>
                <a:cxn ang="0">
                  <a:pos x="42" y="44"/>
                </a:cxn>
                <a:cxn ang="0">
                  <a:pos x="38" y="50"/>
                </a:cxn>
                <a:cxn ang="0">
                  <a:pos x="34" y="54"/>
                </a:cxn>
                <a:cxn ang="0">
                  <a:pos x="28" y="56"/>
                </a:cxn>
                <a:cxn ang="0">
                  <a:pos x="22" y="58"/>
                </a:cxn>
                <a:cxn ang="0">
                  <a:pos x="16" y="56"/>
                </a:cxn>
                <a:cxn ang="0">
                  <a:pos x="10" y="54"/>
                </a:cxn>
                <a:cxn ang="0">
                  <a:pos x="6" y="50"/>
                </a:cxn>
                <a:cxn ang="0">
                  <a:pos x="2" y="44"/>
                </a:cxn>
                <a:cxn ang="0">
                  <a:pos x="0" y="38"/>
                </a:cxn>
                <a:cxn ang="0">
                  <a:pos x="0" y="28"/>
                </a:cxn>
                <a:cxn ang="0">
                  <a:pos x="8" y="28"/>
                </a:cxn>
                <a:cxn ang="0">
                  <a:pos x="8" y="34"/>
                </a:cxn>
                <a:cxn ang="0">
                  <a:pos x="10" y="40"/>
                </a:cxn>
                <a:cxn ang="0">
                  <a:pos x="12" y="44"/>
                </a:cxn>
                <a:cxn ang="0">
                  <a:pos x="16" y="48"/>
                </a:cxn>
                <a:cxn ang="0">
                  <a:pos x="22" y="50"/>
                </a:cxn>
                <a:cxn ang="0">
                  <a:pos x="28" y="48"/>
                </a:cxn>
                <a:cxn ang="0">
                  <a:pos x="32" y="44"/>
                </a:cxn>
                <a:cxn ang="0">
                  <a:pos x="34" y="40"/>
                </a:cxn>
                <a:cxn ang="0">
                  <a:pos x="36" y="34"/>
                </a:cxn>
                <a:cxn ang="0">
                  <a:pos x="36" y="28"/>
                </a:cxn>
                <a:cxn ang="0">
                  <a:pos x="36" y="22"/>
                </a:cxn>
                <a:cxn ang="0">
                  <a:pos x="34" y="16"/>
                </a:cxn>
                <a:cxn ang="0">
                  <a:pos x="32" y="12"/>
                </a:cxn>
                <a:cxn ang="0">
                  <a:pos x="28" y="8"/>
                </a:cxn>
                <a:cxn ang="0">
                  <a:pos x="22" y="8"/>
                </a:cxn>
                <a:cxn ang="0">
                  <a:pos x="16" y="8"/>
                </a:cxn>
                <a:cxn ang="0">
                  <a:pos x="12" y="12"/>
                </a:cxn>
                <a:cxn ang="0">
                  <a:pos x="10" y="16"/>
                </a:cxn>
                <a:cxn ang="0">
                  <a:pos x="8" y="22"/>
                </a:cxn>
                <a:cxn ang="0">
                  <a:pos x="8" y="28"/>
                </a:cxn>
              </a:cxnLst>
              <a:rect l="0" t="0" r="r" b="b"/>
              <a:pathLst>
                <a:path w="44" h="58">
                  <a:moveTo>
                    <a:pt x="0" y="28"/>
                  </a:moveTo>
                  <a:lnTo>
                    <a:pt x="0" y="20"/>
                  </a:lnTo>
                  <a:lnTo>
                    <a:pt x="2" y="12"/>
                  </a:lnTo>
                  <a:lnTo>
                    <a:pt x="6" y="6"/>
                  </a:lnTo>
                  <a:lnTo>
                    <a:pt x="12" y="2"/>
                  </a:lnTo>
                  <a:lnTo>
                    <a:pt x="16" y="0"/>
                  </a:lnTo>
                  <a:lnTo>
                    <a:pt x="22" y="0"/>
                  </a:lnTo>
                  <a:lnTo>
                    <a:pt x="28" y="0"/>
                  </a:lnTo>
                  <a:lnTo>
                    <a:pt x="34" y="2"/>
                  </a:lnTo>
                  <a:lnTo>
                    <a:pt x="38" y="6"/>
                  </a:lnTo>
                  <a:lnTo>
                    <a:pt x="42" y="12"/>
                  </a:lnTo>
                  <a:lnTo>
                    <a:pt x="44" y="20"/>
                  </a:lnTo>
                  <a:lnTo>
                    <a:pt x="44" y="28"/>
                  </a:lnTo>
                  <a:lnTo>
                    <a:pt x="44" y="38"/>
                  </a:lnTo>
                  <a:lnTo>
                    <a:pt x="42" y="44"/>
                  </a:lnTo>
                  <a:lnTo>
                    <a:pt x="38" y="50"/>
                  </a:lnTo>
                  <a:lnTo>
                    <a:pt x="34" y="54"/>
                  </a:lnTo>
                  <a:lnTo>
                    <a:pt x="28" y="56"/>
                  </a:lnTo>
                  <a:lnTo>
                    <a:pt x="22" y="58"/>
                  </a:lnTo>
                  <a:lnTo>
                    <a:pt x="16" y="56"/>
                  </a:lnTo>
                  <a:lnTo>
                    <a:pt x="10" y="54"/>
                  </a:lnTo>
                  <a:lnTo>
                    <a:pt x="6" y="50"/>
                  </a:lnTo>
                  <a:lnTo>
                    <a:pt x="2" y="44"/>
                  </a:lnTo>
                  <a:lnTo>
                    <a:pt x="0" y="38"/>
                  </a:lnTo>
                  <a:lnTo>
                    <a:pt x="0" y="28"/>
                  </a:lnTo>
                  <a:close/>
                  <a:moveTo>
                    <a:pt x="8" y="28"/>
                  </a:moveTo>
                  <a:lnTo>
                    <a:pt x="8" y="34"/>
                  </a:lnTo>
                  <a:lnTo>
                    <a:pt x="10" y="40"/>
                  </a:lnTo>
                  <a:lnTo>
                    <a:pt x="12" y="44"/>
                  </a:lnTo>
                  <a:lnTo>
                    <a:pt x="16" y="48"/>
                  </a:lnTo>
                  <a:lnTo>
                    <a:pt x="22" y="50"/>
                  </a:lnTo>
                  <a:lnTo>
                    <a:pt x="28" y="48"/>
                  </a:lnTo>
                  <a:lnTo>
                    <a:pt x="32" y="44"/>
                  </a:lnTo>
                  <a:lnTo>
                    <a:pt x="34" y="40"/>
                  </a:lnTo>
                  <a:lnTo>
                    <a:pt x="36" y="34"/>
                  </a:lnTo>
                  <a:lnTo>
                    <a:pt x="36" y="28"/>
                  </a:lnTo>
                  <a:lnTo>
                    <a:pt x="36" y="22"/>
                  </a:lnTo>
                  <a:lnTo>
                    <a:pt x="34" y="16"/>
                  </a:lnTo>
                  <a:lnTo>
                    <a:pt x="32" y="12"/>
                  </a:lnTo>
                  <a:lnTo>
                    <a:pt x="28" y="8"/>
                  </a:lnTo>
                  <a:lnTo>
                    <a:pt x="22" y="8"/>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37" name="Freeform 41"/>
            <p:cNvSpPr>
              <a:spLocks/>
            </p:cNvSpPr>
            <p:nvPr/>
          </p:nvSpPr>
          <p:spPr bwMode="auto">
            <a:xfrm>
              <a:off x="399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4"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10"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4"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10"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8" name="Freeform 42"/>
            <p:cNvSpPr>
              <a:spLocks/>
            </p:cNvSpPr>
            <p:nvPr/>
          </p:nvSpPr>
          <p:spPr bwMode="auto">
            <a:xfrm>
              <a:off x="4048"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6" y="56"/>
                </a:cxn>
                <a:cxn ang="0">
                  <a:pos x="56"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6" y="56"/>
                  </a:lnTo>
                  <a:lnTo>
                    <a:pt x="56"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9" name="Freeform 43"/>
            <p:cNvSpPr>
              <a:spLocks noEditPoints="1"/>
            </p:cNvSpPr>
            <p:nvPr/>
          </p:nvSpPr>
          <p:spPr bwMode="auto">
            <a:xfrm>
              <a:off x="4128"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40" name="Freeform 44"/>
            <p:cNvSpPr>
              <a:spLocks/>
            </p:cNvSpPr>
            <p:nvPr/>
          </p:nvSpPr>
          <p:spPr bwMode="auto">
            <a:xfrm>
              <a:off x="4188"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0"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0"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1" name="Freeform 45"/>
            <p:cNvSpPr>
              <a:spLocks/>
            </p:cNvSpPr>
            <p:nvPr/>
          </p:nvSpPr>
          <p:spPr bwMode="auto">
            <a:xfrm>
              <a:off x="4240"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42" name="Freeform 46"/>
            <p:cNvSpPr>
              <a:spLocks noEditPoints="1"/>
            </p:cNvSpPr>
            <p:nvPr/>
          </p:nvSpPr>
          <p:spPr bwMode="auto">
            <a:xfrm>
              <a:off x="4270" y="2756"/>
              <a:ext cx="44" cy="58"/>
            </a:xfrm>
            <a:custGeom>
              <a:avLst/>
              <a:gdLst/>
              <a:ahLst/>
              <a:cxnLst>
                <a:cxn ang="0">
                  <a:pos x="30" y="54"/>
                </a:cxn>
                <a:cxn ang="0">
                  <a:pos x="22" y="58"/>
                </a:cxn>
                <a:cxn ang="0">
                  <a:pos x="12" y="58"/>
                </a:cxn>
                <a:cxn ang="0">
                  <a:pos x="4" y="54"/>
                </a:cxn>
                <a:cxn ang="0">
                  <a:pos x="0" y="42"/>
                </a:cxn>
                <a:cxn ang="0">
                  <a:pos x="2" y="34"/>
                </a:cxn>
                <a:cxn ang="0">
                  <a:pos x="6" y="28"/>
                </a:cxn>
                <a:cxn ang="0">
                  <a:pos x="12" y="26"/>
                </a:cxn>
                <a:cxn ang="0">
                  <a:pos x="20" y="24"/>
                </a:cxn>
                <a:cxn ang="0">
                  <a:pos x="34" y="20"/>
                </a:cxn>
                <a:cxn ang="0">
                  <a:pos x="34" y="18"/>
                </a:cxn>
                <a:cxn ang="0">
                  <a:pos x="32" y="10"/>
                </a:cxn>
                <a:cxn ang="0">
                  <a:pos x="22" y="8"/>
                </a:cxn>
                <a:cxn ang="0">
                  <a:pos x="14" y="10"/>
                </a:cxn>
                <a:cxn ang="0">
                  <a:pos x="10" y="18"/>
                </a:cxn>
                <a:cxn ang="0">
                  <a:pos x="4" y="12"/>
                </a:cxn>
                <a:cxn ang="0">
                  <a:pos x="8" y="4"/>
                </a:cxn>
                <a:cxn ang="0">
                  <a:pos x="18" y="0"/>
                </a:cxn>
                <a:cxn ang="0">
                  <a:pos x="30" y="0"/>
                </a:cxn>
                <a:cxn ang="0">
                  <a:pos x="38" y="2"/>
                </a:cxn>
                <a:cxn ang="0">
                  <a:pos x="40" y="8"/>
                </a:cxn>
                <a:cxn ang="0">
                  <a:pos x="42" y="16"/>
                </a:cxn>
                <a:cxn ang="0">
                  <a:pos x="42" y="32"/>
                </a:cxn>
                <a:cxn ang="0">
                  <a:pos x="42" y="46"/>
                </a:cxn>
                <a:cxn ang="0">
                  <a:pos x="44" y="54"/>
                </a:cxn>
                <a:cxn ang="0">
                  <a:pos x="36" y="56"/>
                </a:cxn>
                <a:cxn ang="0">
                  <a:pos x="34" y="50"/>
                </a:cxn>
                <a:cxn ang="0">
                  <a:pos x="28" y="30"/>
                </a:cxn>
                <a:cxn ang="0">
                  <a:pos x="16" y="32"/>
                </a:cxn>
                <a:cxn ang="0">
                  <a:pos x="12" y="36"/>
                </a:cxn>
                <a:cxn ang="0">
                  <a:pos x="10" y="38"/>
                </a:cxn>
                <a:cxn ang="0">
                  <a:pos x="10" y="44"/>
                </a:cxn>
                <a:cxn ang="0">
                  <a:pos x="14" y="50"/>
                </a:cxn>
                <a:cxn ang="0">
                  <a:pos x="24" y="50"/>
                </a:cxn>
                <a:cxn ang="0">
                  <a:pos x="30" y="44"/>
                </a:cxn>
                <a:cxn ang="0">
                  <a:pos x="34" y="38"/>
                </a:cxn>
                <a:cxn ang="0">
                  <a:pos x="34" y="28"/>
                </a:cxn>
              </a:cxnLst>
              <a:rect l="0" t="0" r="r" b="b"/>
              <a:pathLst>
                <a:path w="44" h="58">
                  <a:moveTo>
                    <a:pt x="34" y="50"/>
                  </a:moveTo>
                  <a:lnTo>
                    <a:pt x="30" y="54"/>
                  </a:lnTo>
                  <a:lnTo>
                    <a:pt x="26" y="56"/>
                  </a:lnTo>
                  <a:lnTo>
                    <a:pt x="22" y="58"/>
                  </a:lnTo>
                  <a:lnTo>
                    <a:pt x="18" y="58"/>
                  </a:lnTo>
                  <a:lnTo>
                    <a:pt x="12" y="58"/>
                  </a:lnTo>
                  <a:lnTo>
                    <a:pt x="8" y="56"/>
                  </a:lnTo>
                  <a:lnTo>
                    <a:pt x="4" y="54"/>
                  </a:lnTo>
                  <a:lnTo>
                    <a:pt x="2" y="48"/>
                  </a:lnTo>
                  <a:lnTo>
                    <a:pt x="0" y="42"/>
                  </a:lnTo>
                  <a:lnTo>
                    <a:pt x="0" y="38"/>
                  </a:lnTo>
                  <a:lnTo>
                    <a:pt x="2" y="34"/>
                  </a:lnTo>
                  <a:lnTo>
                    <a:pt x="4" y="32"/>
                  </a:lnTo>
                  <a:lnTo>
                    <a:pt x="6" y="28"/>
                  </a:lnTo>
                  <a:lnTo>
                    <a:pt x="10" y="26"/>
                  </a:lnTo>
                  <a:lnTo>
                    <a:pt x="12" y="26"/>
                  </a:lnTo>
                  <a:lnTo>
                    <a:pt x="16" y="24"/>
                  </a:lnTo>
                  <a:lnTo>
                    <a:pt x="20" y="24"/>
                  </a:lnTo>
                  <a:lnTo>
                    <a:pt x="28" y="22"/>
                  </a:lnTo>
                  <a:lnTo>
                    <a:pt x="34" y="20"/>
                  </a:lnTo>
                  <a:lnTo>
                    <a:pt x="34" y="20"/>
                  </a:lnTo>
                  <a:lnTo>
                    <a:pt x="34" y="18"/>
                  </a:lnTo>
                  <a:lnTo>
                    <a:pt x="34" y="14"/>
                  </a:lnTo>
                  <a:lnTo>
                    <a:pt x="32" y="10"/>
                  </a:lnTo>
                  <a:lnTo>
                    <a:pt x="28" y="8"/>
                  </a:lnTo>
                  <a:lnTo>
                    <a:pt x="22" y="8"/>
                  </a:lnTo>
                  <a:lnTo>
                    <a:pt x="18" y="8"/>
                  </a:lnTo>
                  <a:lnTo>
                    <a:pt x="14" y="10"/>
                  </a:lnTo>
                  <a:lnTo>
                    <a:pt x="12" y="12"/>
                  </a:lnTo>
                  <a:lnTo>
                    <a:pt x="10" y="18"/>
                  </a:lnTo>
                  <a:lnTo>
                    <a:pt x="2" y="16"/>
                  </a:lnTo>
                  <a:lnTo>
                    <a:pt x="4" y="12"/>
                  </a:lnTo>
                  <a:lnTo>
                    <a:pt x="6" y="6"/>
                  </a:lnTo>
                  <a:lnTo>
                    <a:pt x="8" y="4"/>
                  </a:lnTo>
                  <a:lnTo>
                    <a:pt x="12" y="2"/>
                  </a:lnTo>
                  <a:lnTo>
                    <a:pt x="18" y="0"/>
                  </a:lnTo>
                  <a:lnTo>
                    <a:pt x="24" y="0"/>
                  </a:lnTo>
                  <a:lnTo>
                    <a:pt x="30" y="0"/>
                  </a:lnTo>
                  <a:lnTo>
                    <a:pt x="34" y="2"/>
                  </a:lnTo>
                  <a:lnTo>
                    <a:pt x="38" y="2"/>
                  </a:lnTo>
                  <a:lnTo>
                    <a:pt x="40" y="6"/>
                  </a:lnTo>
                  <a:lnTo>
                    <a:pt x="40" y="8"/>
                  </a:lnTo>
                  <a:lnTo>
                    <a:pt x="42" y="12"/>
                  </a:lnTo>
                  <a:lnTo>
                    <a:pt x="42" y="16"/>
                  </a:lnTo>
                  <a:lnTo>
                    <a:pt x="42" y="20"/>
                  </a:lnTo>
                  <a:lnTo>
                    <a:pt x="42" y="32"/>
                  </a:lnTo>
                  <a:lnTo>
                    <a:pt x="42" y="40"/>
                  </a:lnTo>
                  <a:lnTo>
                    <a:pt x="42" y="46"/>
                  </a:lnTo>
                  <a:lnTo>
                    <a:pt x="42" y="50"/>
                  </a:lnTo>
                  <a:lnTo>
                    <a:pt x="44" y="54"/>
                  </a:lnTo>
                  <a:lnTo>
                    <a:pt x="44" y="56"/>
                  </a:lnTo>
                  <a:lnTo>
                    <a:pt x="36" y="56"/>
                  </a:lnTo>
                  <a:lnTo>
                    <a:pt x="36" y="54"/>
                  </a:lnTo>
                  <a:lnTo>
                    <a:pt x="34" y="50"/>
                  </a:lnTo>
                  <a:close/>
                  <a:moveTo>
                    <a:pt x="34" y="28"/>
                  </a:moveTo>
                  <a:lnTo>
                    <a:pt x="28" y="30"/>
                  </a:lnTo>
                  <a:lnTo>
                    <a:pt x="20" y="32"/>
                  </a:lnTo>
                  <a:lnTo>
                    <a:pt x="16" y="32"/>
                  </a:lnTo>
                  <a:lnTo>
                    <a:pt x="14" y="34"/>
                  </a:lnTo>
                  <a:lnTo>
                    <a:pt x="12" y="36"/>
                  </a:lnTo>
                  <a:lnTo>
                    <a:pt x="10" y="36"/>
                  </a:lnTo>
                  <a:lnTo>
                    <a:pt x="10" y="38"/>
                  </a:lnTo>
                  <a:lnTo>
                    <a:pt x="10" y="42"/>
                  </a:lnTo>
                  <a:lnTo>
                    <a:pt x="10" y="44"/>
                  </a:lnTo>
                  <a:lnTo>
                    <a:pt x="12" y="48"/>
                  </a:lnTo>
                  <a:lnTo>
                    <a:pt x="14" y="50"/>
                  </a:lnTo>
                  <a:lnTo>
                    <a:pt x="18" y="50"/>
                  </a:lnTo>
                  <a:lnTo>
                    <a:pt x="24" y="50"/>
                  </a:lnTo>
                  <a:lnTo>
                    <a:pt x="28" y="48"/>
                  </a:lnTo>
                  <a:lnTo>
                    <a:pt x="30" y="44"/>
                  </a:lnTo>
                  <a:lnTo>
                    <a:pt x="32" y="42"/>
                  </a:lnTo>
                  <a:lnTo>
                    <a:pt x="34"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3" name="Rectangle 47"/>
            <p:cNvSpPr>
              <a:spLocks noChangeArrowheads="1"/>
            </p:cNvSpPr>
            <p:nvPr/>
          </p:nvSpPr>
          <p:spPr bwMode="auto">
            <a:xfrm>
              <a:off x="4330" y="2736"/>
              <a:ext cx="8" cy="76"/>
            </a:xfrm>
            <a:prstGeom prst="rect">
              <a:avLst/>
            </a:prstGeom>
            <a:solidFill>
              <a:srgbClr val="FFFFFF"/>
            </a:solidFill>
            <a:ln w="0">
              <a:noFill/>
              <a:miter lim="800000"/>
              <a:headEnd/>
              <a:tailEnd/>
            </a:ln>
          </p:spPr>
          <p:txBody>
            <a:bodyPr/>
            <a:lstStyle/>
            <a:p>
              <a:endParaRPr lang="en-US"/>
            </a:p>
          </p:txBody>
        </p:sp>
        <p:sp>
          <p:nvSpPr>
            <p:cNvPr id="44" name="Freeform 48"/>
            <p:cNvSpPr>
              <a:spLocks noEditPoints="1"/>
            </p:cNvSpPr>
            <p:nvPr/>
          </p:nvSpPr>
          <p:spPr bwMode="auto">
            <a:xfrm>
              <a:off x="4374" y="2734"/>
              <a:ext cx="66" cy="84"/>
            </a:xfrm>
            <a:custGeom>
              <a:avLst/>
              <a:gdLst/>
              <a:ahLst/>
              <a:cxnLst>
                <a:cxn ang="0">
                  <a:pos x="54" y="70"/>
                </a:cxn>
                <a:cxn ang="0">
                  <a:pos x="60" y="74"/>
                </a:cxn>
                <a:cxn ang="0">
                  <a:pos x="66" y="78"/>
                </a:cxn>
                <a:cxn ang="0">
                  <a:pos x="62" y="84"/>
                </a:cxn>
                <a:cxn ang="0">
                  <a:pos x="56" y="80"/>
                </a:cxn>
                <a:cxn ang="0">
                  <a:pos x="48" y="74"/>
                </a:cxn>
                <a:cxn ang="0">
                  <a:pos x="40" y="78"/>
                </a:cxn>
                <a:cxn ang="0">
                  <a:pos x="32" y="80"/>
                </a:cxn>
                <a:cxn ang="0">
                  <a:pos x="24" y="78"/>
                </a:cxn>
                <a:cxn ang="0">
                  <a:pos x="16" y="74"/>
                </a:cxn>
                <a:cxn ang="0">
                  <a:pos x="10" y="68"/>
                </a:cxn>
                <a:cxn ang="0">
                  <a:pos x="4" y="60"/>
                </a:cxn>
                <a:cxn ang="0">
                  <a:pos x="2" y="50"/>
                </a:cxn>
                <a:cxn ang="0">
                  <a:pos x="0" y="40"/>
                </a:cxn>
                <a:cxn ang="0">
                  <a:pos x="2" y="30"/>
                </a:cxn>
                <a:cxn ang="0">
                  <a:pos x="4" y="20"/>
                </a:cxn>
                <a:cxn ang="0">
                  <a:pos x="10" y="10"/>
                </a:cxn>
                <a:cxn ang="0">
                  <a:pos x="16" y="4"/>
                </a:cxn>
                <a:cxn ang="0">
                  <a:pos x="24" y="2"/>
                </a:cxn>
                <a:cxn ang="0">
                  <a:pos x="32" y="0"/>
                </a:cxn>
                <a:cxn ang="0">
                  <a:pos x="40" y="2"/>
                </a:cxn>
                <a:cxn ang="0">
                  <a:pos x="48" y="6"/>
                </a:cxn>
                <a:cxn ang="0">
                  <a:pos x="56" y="12"/>
                </a:cxn>
                <a:cxn ang="0">
                  <a:pos x="60" y="20"/>
                </a:cxn>
                <a:cxn ang="0">
                  <a:pos x="62" y="28"/>
                </a:cxn>
                <a:cxn ang="0">
                  <a:pos x="64" y="40"/>
                </a:cxn>
                <a:cxn ang="0">
                  <a:pos x="64" y="48"/>
                </a:cxn>
                <a:cxn ang="0">
                  <a:pos x="62" y="56"/>
                </a:cxn>
                <a:cxn ang="0">
                  <a:pos x="58" y="64"/>
                </a:cxn>
                <a:cxn ang="0">
                  <a:pos x="54" y="70"/>
                </a:cxn>
                <a:cxn ang="0">
                  <a:pos x="34" y="58"/>
                </a:cxn>
                <a:cxn ang="0">
                  <a:pos x="42" y="60"/>
                </a:cxn>
                <a:cxn ang="0">
                  <a:pos x="46" y="64"/>
                </a:cxn>
                <a:cxn ang="0">
                  <a:pos x="52" y="58"/>
                </a:cxn>
                <a:cxn ang="0">
                  <a:pos x="54" y="50"/>
                </a:cxn>
                <a:cxn ang="0">
                  <a:pos x="54" y="40"/>
                </a:cxn>
                <a:cxn ang="0">
                  <a:pos x="54" y="32"/>
                </a:cxn>
                <a:cxn ang="0">
                  <a:pos x="52" y="24"/>
                </a:cxn>
                <a:cxn ang="0">
                  <a:pos x="48" y="18"/>
                </a:cxn>
                <a:cxn ang="0">
                  <a:pos x="44" y="12"/>
                </a:cxn>
                <a:cxn ang="0">
                  <a:pos x="38" y="10"/>
                </a:cxn>
                <a:cxn ang="0">
                  <a:pos x="32" y="8"/>
                </a:cxn>
                <a:cxn ang="0">
                  <a:pos x="26" y="10"/>
                </a:cxn>
                <a:cxn ang="0">
                  <a:pos x="20" y="12"/>
                </a:cxn>
                <a:cxn ang="0">
                  <a:pos x="16" y="16"/>
                </a:cxn>
                <a:cxn ang="0">
                  <a:pos x="12" y="22"/>
                </a:cxn>
                <a:cxn ang="0">
                  <a:pos x="10" y="30"/>
                </a:cxn>
                <a:cxn ang="0">
                  <a:pos x="10" y="40"/>
                </a:cxn>
                <a:cxn ang="0">
                  <a:pos x="10" y="50"/>
                </a:cxn>
                <a:cxn ang="0">
                  <a:pos x="12" y="56"/>
                </a:cxn>
                <a:cxn ang="0">
                  <a:pos x="16" y="62"/>
                </a:cxn>
                <a:cxn ang="0">
                  <a:pos x="20" y="68"/>
                </a:cxn>
                <a:cxn ang="0">
                  <a:pos x="26" y="70"/>
                </a:cxn>
                <a:cxn ang="0">
                  <a:pos x="32" y="70"/>
                </a:cxn>
                <a:cxn ang="0">
                  <a:pos x="36" y="70"/>
                </a:cxn>
                <a:cxn ang="0">
                  <a:pos x="40" y="68"/>
                </a:cxn>
                <a:cxn ang="0">
                  <a:pos x="36" y="66"/>
                </a:cxn>
                <a:cxn ang="0">
                  <a:pos x="32" y="64"/>
                </a:cxn>
                <a:cxn ang="0">
                  <a:pos x="34" y="58"/>
                </a:cxn>
              </a:cxnLst>
              <a:rect l="0" t="0" r="r" b="b"/>
              <a:pathLst>
                <a:path w="66" h="84">
                  <a:moveTo>
                    <a:pt x="54" y="70"/>
                  </a:moveTo>
                  <a:lnTo>
                    <a:pt x="60" y="74"/>
                  </a:lnTo>
                  <a:lnTo>
                    <a:pt x="66" y="78"/>
                  </a:lnTo>
                  <a:lnTo>
                    <a:pt x="62" y="84"/>
                  </a:lnTo>
                  <a:lnTo>
                    <a:pt x="56" y="80"/>
                  </a:lnTo>
                  <a:lnTo>
                    <a:pt x="48" y="74"/>
                  </a:lnTo>
                  <a:lnTo>
                    <a:pt x="40" y="78"/>
                  </a:lnTo>
                  <a:lnTo>
                    <a:pt x="32" y="80"/>
                  </a:lnTo>
                  <a:lnTo>
                    <a:pt x="24" y="78"/>
                  </a:lnTo>
                  <a:lnTo>
                    <a:pt x="16" y="74"/>
                  </a:lnTo>
                  <a:lnTo>
                    <a:pt x="10" y="68"/>
                  </a:lnTo>
                  <a:lnTo>
                    <a:pt x="4" y="60"/>
                  </a:lnTo>
                  <a:lnTo>
                    <a:pt x="2" y="50"/>
                  </a:lnTo>
                  <a:lnTo>
                    <a:pt x="0" y="40"/>
                  </a:lnTo>
                  <a:lnTo>
                    <a:pt x="2" y="30"/>
                  </a:lnTo>
                  <a:lnTo>
                    <a:pt x="4" y="20"/>
                  </a:lnTo>
                  <a:lnTo>
                    <a:pt x="10" y="10"/>
                  </a:lnTo>
                  <a:lnTo>
                    <a:pt x="16" y="4"/>
                  </a:lnTo>
                  <a:lnTo>
                    <a:pt x="24" y="2"/>
                  </a:lnTo>
                  <a:lnTo>
                    <a:pt x="32" y="0"/>
                  </a:lnTo>
                  <a:lnTo>
                    <a:pt x="40" y="2"/>
                  </a:lnTo>
                  <a:lnTo>
                    <a:pt x="48" y="6"/>
                  </a:lnTo>
                  <a:lnTo>
                    <a:pt x="56" y="12"/>
                  </a:lnTo>
                  <a:lnTo>
                    <a:pt x="60" y="20"/>
                  </a:lnTo>
                  <a:lnTo>
                    <a:pt x="62" y="28"/>
                  </a:lnTo>
                  <a:lnTo>
                    <a:pt x="64" y="40"/>
                  </a:lnTo>
                  <a:lnTo>
                    <a:pt x="64" y="48"/>
                  </a:lnTo>
                  <a:lnTo>
                    <a:pt x="62" y="56"/>
                  </a:lnTo>
                  <a:lnTo>
                    <a:pt x="58" y="64"/>
                  </a:lnTo>
                  <a:lnTo>
                    <a:pt x="54" y="70"/>
                  </a:lnTo>
                  <a:close/>
                  <a:moveTo>
                    <a:pt x="34" y="58"/>
                  </a:moveTo>
                  <a:lnTo>
                    <a:pt x="42" y="60"/>
                  </a:lnTo>
                  <a:lnTo>
                    <a:pt x="46" y="64"/>
                  </a:lnTo>
                  <a:lnTo>
                    <a:pt x="52" y="58"/>
                  </a:lnTo>
                  <a:lnTo>
                    <a:pt x="54" y="50"/>
                  </a:lnTo>
                  <a:lnTo>
                    <a:pt x="54" y="40"/>
                  </a:lnTo>
                  <a:lnTo>
                    <a:pt x="54" y="32"/>
                  </a:lnTo>
                  <a:lnTo>
                    <a:pt x="52" y="24"/>
                  </a:lnTo>
                  <a:lnTo>
                    <a:pt x="48" y="18"/>
                  </a:lnTo>
                  <a:lnTo>
                    <a:pt x="44" y="12"/>
                  </a:lnTo>
                  <a:lnTo>
                    <a:pt x="38" y="10"/>
                  </a:lnTo>
                  <a:lnTo>
                    <a:pt x="32" y="8"/>
                  </a:lnTo>
                  <a:lnTo>
                    <a:pt x="26" y="10"/>
                  </a:lnTo>
                  <a:lnTo>
                    <a:pt x="20" y="12"/>
                  </a:lnTo>
                  <a:lnTo>
                    <a:pt x="16" y="16"/>
                  </a:lnTo>
                  <a:lnTo>
                    <a:pt x="12" y="22"/>
                  </a:lnTo>
                  <a:lnTo>
                    <a:pt x="10" y="30"/>
                  </a:lnTo>
                  <a:lnTo>
                    <a:pt x="10" y="40"/>
                  </a:lnTo>
                  <a:lnTo>
                    <a:pt x="10" y="50"/>
                  </a:lnTo>
                  <a:lnTo>
                    <a:pt x="12" y="56"/>
                  </a:lnTo>
                  <a:lnTo>
                    <a:pt x="16" y="62"/>
                  </a:lnTo>
                  <a:lnTo>
                    <a:pt x="20" y="68"/>
                  </a:lnTo>
                  <a:lnTo>
                    <a:pt x="26" y="70"/>
                  </a:lnTo>
                  <a:lnTo>
                    <a:pt x="32" y="70"/>
                  </a:lnTo>
                  <a:lnTo>
                    <a:pt x="36" y="70"/>
                  </a:lnTo>
                  <a:lnTo>
                    <a:pt x="40" y="68"/>
                  </a:lnTo>
                  <a:lnTo>
                    <a:pt x="36" y="66"/>
                  </a:lnTo>
                  <a:lnTo>
                    <a:pt x="32" y="64"/>
                  </a:lnTo>
                  <a:lnTo>
                    <a:pt x="34" y="58"/>
                  </a:lnTo>
                  <a:close/>
                </a:path>
              </a:pathLst>
            </a:custGeom>
            <a:solidFill>
              <a:srgbClr val="FFFFFF"/>
            </a:solidFill>
            <a:ln w="0">
              <a:noFill/>
              <a:prstDash val="solid"/>
              <a:round/>
              <a:headEnd/>
              <a:tailEnd/>
            </a:ln>
          </p:spPr>
          <p:txBody>
            <a:bodyPr/>
            <a:lstStyle/>
            <a:p>
              <a:endParaRPr lang="en-US"/>
            </a:p>
          </p:txBody>
        </p:sp>
        <p:sp>
          <p:nvSpPr>
            <p:cNvPr id="45" name="Freeform 49"/>
            <p:cNvSpPr>
              <a:spLocks/>
            </p:cNvSpPr>
            <p:nvPr/>
          </p:nvSpPr>
          <p:spPr bwMode="auto">
            <a:xfrm>
              <a:off x="4454" y="2756"/>
              <a:ext cx="38" cy="58"/>
            </a:xfrm>
            <a:custGeom>
              <a:avLst/>
              <a:gdLst/>
              <a:ahLst/>
              <a:cxnLst>
                <a:cxn ang="0">
                  <a:pos x="32" y="56"/>
                </a:cxn>
                <a:cxn ang="0">
                  <a:pos x="32" y="48"/>
                </a:cxn>
                <a:cxn ang="0">
                  <a:pos x="26" y="54"/>
                </a:cxn>
                <a:cxn ang="0">
                  <a:pos x="22" y="56"/>
                </a:cxn>
                <a:cxn ang="0">
                  <a:pos x="16" y="58"/>
                </a:cxn>
                <a:cxn ang="0">
                  <a:pos x="12" y="58"/>
                </a:cxn>
                <a:cxn ang="0">
                  <a:pos x="8" y="56"/>
                </a:cxn>
                <a:cxn ang="0">
                  <a:pos x="4" y="54"/>
                </a:cxn>
                <a:cxn ang="0">
                  <a:pos x="2" y="50"/>
                </a:cxn>
                <a:cxn ang="0">
                  <a:pos x="0" y="48"/>
                </a:cxn>
                <a:cxn ang="0">
                  <a:pos x="0" y="44"/>
                </a:cxn>
                <a:cxn ang="0">
                  <a:pos x="0" y="40"/>
                </a:cxn>
                <a:cxn ang="0">
                  <a:pos x="0" y="36"/>
                </a:cxn>
                <a:cxn ang="0">
                  <a:pos x="0" y="0"/>
                </a:cxn>
                <a:cxn ang="0">
                  <a:pos x="8" y="0"/>
                </a:cxn>
                <a:cxn ang="0">
                  <a:pos x="8" y="32"/>
                </a:cxn>
                <a:cxn ang="0">
                  <a:pos x="8" y="38"/>
                </a:cxn>
                <a:cxn ang="0">
                  <a:pos x="8" y="42"/>
                </a:cxn>
                <a:cxn ang="0">
                  <a:pos x="10" y="44"/>
                </a:cxn>
                <a:cxn ang="0">
                  <a:pos x="12" y="48"/>
                </a:cxn>
                <a:cxn ang="0">
                  <a:pos x="14" y="48"/>
                </a:cxn>
                <a:cxn ang="0">
                  <a:pos x="18" y="50"/>
                </a:cxn>
                <a:cxn ang="0">
                  <a:pos x="22" y="48"/>
                </a:cxn>
                <a:cxn ang="0">
                  <a:pos x="24" y="48"/>
                </a:cxn>
                <a:cxn ang="0">
                  <a:pos x="28" y="44"/>
                </a:cxn>
                <a:cxn ang="0">
                  <a:pos x="28" y="42"/>
                </a:cxn>
                <a:cxn ang="0">
                  <a:pos x="30" y="36"/>
                </a:cxn>
                <a:cxn ang="0">
                  <a:pos x="30" y="30"/>
                </a:cxn>
                <a:cxn ang="0">
                  <a:pos x="30" y="0"/>
                </a:cxn>
                <a:cxn ang="0">
                  <a:pos x="38" y="0"/>
                </a:cxn>
                <a:cxn ang="0">
                  <a:pos x="38" y="56"/>
                </a:cxn>
                <a:cxn ang="0">
                  <a:pos x="32" y="56"/>
                </a:cxn>
              </a:cxnLst>
              <a:rect l="0" t="0" r="r" b="b"/>
              <a:pathLst>
                <a:path w="38" h="58">
                  <a:moveTo>
                    <a:pt x="32" y="56"/>
                  </a:moveTo>
                  <a:lnTo>
                    <a:pt x="32" y="48"/>
                  </a:lnTo>
                  <a:lnTo>
                    <a:pt x="26" y="54"/>
                  </a:lnTo>
                  <a:lnTo>
                    <a:pt x="22" y="56"/>
                  </a:lnTo>
                  <a:lnTo>
                    <a:pt x="16" y="58"/>
                  </a:lnTo>
                  <a:lnTo>
                    <a:pt x="12" y="58"/>
                  </a:lnTo>
                  <a:lnTo>
                    <a:pt x="8" y="56"/>
                  </a:lnTo>
                  <a:lnTo>
                    <a:pt x="4" y="54"/>
                  </a:lnTo>
                  <a:lnTo>
                    <a:pt x="2" y="50"/>
                  </a:lnTo>
                  <a:lnTo>
                    <a:pt x="0" y="48"/>
                  </a:lnTo>
                  <a:lnTo>
                    <a:pt x="0" y="44"/>
                  </a:lnTo>
                  <a:lnTo>
                    <a:pt x="0" y="40"/>
                  </a:lnTo>
                  <a:lnTo>
                    <a:pt x="0" y="36"/>
                  </a:lnTo>
                  <a:lnTo>
                    <a:pt x="0" y="0"/>
                  </a:lnTo>
                  <a:lnTo>
                    <a:pt x="8" y="0"/>
                  </a:lnTo>
                  <a:lnTo>
                    <a:pt x="8" y="32"/>
                  </a:lnTo>
                  <a:lnTo>
                    <a:pt x="8" y="38"/>
                  </a:lnTo>
                  <a:lnTo>
                    <a:pt x="8" y="42"/>
                  </a:lnTo>
                  <a:lnTo>
                    <a:pt x="10" y="44"/>
                  </a:lnTo>
                  <a:lnTo>
                    <a:pt x="12" y="48"/>
                  </a:lnTo>
                  <a:lnTo>
                    <a:pt x="14" y="48"/>
                  </a:lnTo>
                  <a:lnTo>
                    <a:pt x="18" y="50"/>
                  </a:lnTo>
                  <a:lnTo>
                    <a:pt x="22" y="48"/>
                  </a:lnTo>
                  <a:lnTo>
                    <a:pt x="24" y="48"/>
                  </a:lnTo>
                  <a:lnTo>
                    <a:pt x="28" y="44"/>
                  </a:lnTo>
                  <a:lnTo>
                    <a:pt x="28" y="42"/>
                  </a:lnTo>
                  <a:lnTo>
                    <a:pt x="30" y="36"/>
                  </a:lnTo>
                  <a:lnTo>
                    <a:pt x="30" y="30"/>
                  </a:lnTo>
                  <a:lnTo>
                    <a:pt x="30" y="0"/>
                  </a:lnTo>
                  <a:lnTo>
                    <a:pt x="38" y="0"/>
                  </a:lnTo>
                  <a:lnTo>
                    <a:pt x="38" y="56"/>
                  </a:lnTo>
                  <a:lnTo>
                    <a:pt x="32" y="56"/>
                  </a:lnTo>
                  <a:close/>
                </a:path>
              </a:pathLst>
            </a:custGeom>
            <a:solidFill>
              <a:srgbClr val="FFFFFF"/>
            </a:solidFill>
            <a:ln w="0">
              <a:noFill/>
              <a:prstDash val="solid"/>
              <a:round/>
              <a:headEnd/>
              <a:tailEnd/>
            </a:ln>
          </p:spPr>
          <p:txBody>
            <a:bodyPr/>
            <a:lstStyle/>
            <a:p>
              <a:endParaRPr lang="en-US"/>
            </a:p>
          </p:txBody>
        </p:sp>
        <p:sp>
          <p:nvSpPr>
            <p:cNvPr id="46" name="Freeform 50"/>
            <p:cNvSpPr>
              <a:spLocks noEditPoints="1"/>
            </p:cNvSpPr>
            <p:nvPr/>
          </p:nvSpPr>
          <p:spPr bwMode="auto">
            <a:xfrm>
              <a:off x="4508"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7" name="Rectangle 51"/>
            <p:cNvSpPr>
              <a:spLocks noChangeArrowheads="1"/>
            </p:cNvSpPr>
            <p:nvPr/>
          </p:nvSpPr>
          <p:spPr bwMode="auto">
            <a:xfrm>
              <a:off x="4566" y="2736"/>
              <a:ext cx="10" cy="76"/>
            </a:xfrm>
            <a:prstGeom prst="rect">
              <a:avLst/>
            </a:prstGeom>
            <a:solidFill>
              <a:srgbClr val="FFFFFF"/>
            </a:solidFill>
            <a:ln w="0">
              <a:noFill/>
              <a:miter lim="800000"/>
              <a:headEnd/>
              <a:tailEnd/>
            </a:ln>
          </p:spPr>
          <p:txBody>
            <a:bodyPr/>
            <a:lstStyle/>
            <a:p>
              <a:endParaRPr lang="en-US"/>
            </a:p>
          </p:txBody>
        </p:sp>
        <p:sp>
          <p:nvSpPr>
            <p:cNvPr id="48" name="Freeform 52"/>
            <p:cNvSpPr>
              <a:spLocks noEditPoints="1"/>
            </p:cNvSpPr>
            <p:nvPr/>
          </p:nvSpPr>
          <p:spPr bwMode="auto">
            <a:xfrm>
              <a:off x="4592" y="2736"/>
              <a:ext cx="10" cy="76"/>
            </a:xfrm>
            <a:custGeom>
              <a:avLst/>
              <a:gdLst/>
              <a:ahLst/>
              <a:cxnLst>
                <a:cxn ang="0">
                  <a:pos x="0" y="10"/>
                </a:cxn>
                <a:cxn ang="0">
                  <a:pos x="0" y="0"/>
                </a:cxn>
                <a:cxn ang="0">
                  <a:pos x="10" y="0"/>
                </a:cxn>
                <a:cxn ang="0">
                  <a:pos x="10" y="10"/>
                </a:cxn>
                <a:cxn ang="0">
                  <a:pos x="0" y="10"/>
                </a:cxn>
                <a:cxn ang="0">
                  <a:pos x="0" y="76"/>
                </a:cxn>
                <a:cxn ang="0">
                  <a:pos x="0" y="20"/>
                </a:cxn>
                <a:cxn ang="0">
                  <a:pos x="10" y="20"/>
                </a:cxn>
                <a:cxn ang="0">
                  <a:pos x="10" y="76"/>
                </a:cxn>
                <a:cxn ang="0">
                  <a:pos x="0" y="76"/>
                </a:cxn>
              </a:cxnLst>
              <a:rect l="0" t="0" r="r" b="b"/>
              <a:pathLst>
                <a:path w="10" h="76">
                  <a:moveTo>
                    <a:pt x="0" y="10"/>
                  </a:moveTo>
                  <a:lnTo>
                    <a:pt x="0" y="0"/>
                  </a:lnTo>
                  <a:lnTo>
                    <a:pt x="10" y="0"/>
                  </a:lnTo>
                  <a:lnTo>
                    <a:pt x="10" y="10"/>
                  </a:lnTo>
                  <a:lnTo>
                    <a:pt x="0" y="10"/>
                  </a:lnTo>
                  <a:close/>
                  <a:moveTo>
                    <a:pt x="0" y="76"/>
                  </a:moveTo>
                  <a:lnTo>
                    <a:pt x="0" y="20"/>
                  </a:lnTo>
                  <a:lnTo>
                    <a:pt x="10" y="20"/>
                  </a:lnTo>
                  <a:lnTo>
                    <a:pt x="10" y="76"/>
                  </a:lnTo>
                  <a:lnTo>
                    <a:pt x="0" y="76"/>
                  </a:lnTo>
                  <a:close/>
                </a:path>
              </a:pathLst>
            </a:custGeom>
            <a:solidFill>
              <a:srgbClr val="FFFFFF"/>
            </a:solidFill>
            <a:ln w="0">
              <a:noFill/>
              <a:prstDash val="solid"/>
              <a:round/>
              <a:headEnd/>
              <a:tailEnd/>
            </a:ln>
          </p:spPr>
          <p:txBody>
            <a:bodyPr/>
            <a:lstStyle/>
            <a:p>
              <a:endParaRPr lang="en-US"/>
            </a:p>
          </p:txBody>
        </p:sp>
        <p:sp>
          <p:nvSpPr>
            <p:cNvPr id="49" name="Freeform 53"/>
            <p:cNvSpPr>
              <a:spLocks/>
            </p:cNvSpPr>
            <p:nvPr/>
          </p:nvSpPr>
          <p:spPr bwMode="auto">
            <a:xfrm>
              <a:off x="4614" y="2738"/>
              <a:ext cx="24" cy="76"/>
            </a:xfrm>
            <a:custGeom>
              <a:avLst/>
              <a:gdLst/>
              <a:ahLst/>
              <a:cxnLst>
                <a:cxn ang="0">
                  <a:pos x="22" y="66"/>
                </a:cxn>
                <a:cxn ang="0">
                  <a:pos x="24" y="74"/>
                </a:cxn>
                <a:cxn ang="0">
                  <a:pos x="20" y="74"/>
                </a:cxn>
                <a:cxn ang="0">
                  <a:pos x="18" y="76"/>
                </a:cxn>
                <a:cxn ang="0">
                  <a:pos x="14" y="74"/>
                </a:cxn>
                <a:cxn ang="0">
                  <a:pos x="10"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6" y="64"/>
                </a:cxn>
                <a:cxn ang="0">
                  <a:pos x="16" y="66"/>
                </a:cxn>
                <a:cxn ang="0">
                  <a:pos x="18" y="66"/>
                </a:cxn>
                <a:cxn ang="0">
                  <a:pos x="18" y="66"/>
                </a:cxn>
                <a:cxn ang="0">
                  <a:pos x="20" y="66"/>
                </a:cxn>
                <a:cxn ang="0">
                  <a:pos x="22" y="66"/>
                </a:cxn>
              </a:cxnLst>
              <a:rect l="0" t="0" r="r" b="b"/>
              <a:pathLst>
                <a:path w="24" h="76">
                  <a:moveTo>
                    <a:pt x="22" y="66"/>
                  </a:moveTo>
                  <a:lnTo>
                    <a:pt x="24" y="74"/>
                  </a:lnTo>
                  <a:lnTo>
                    <a:pt x="20" y="74"/>
                  </a:lnTo>
                  <a:lnTo>
                    <a:pt x="18" y="76"/>
                  </a:lnTo>
                  <a:lnTo>
                    <a:pt x="14" y="74"/>
                  </a:lnTo>
                  <a:lnTo>
                    <a:pt x="10"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6" y="64"/>
                  </a:lnTo>
                  <a:lnTo>
                    <a:pt x="16" y="66"/>
                  </a:lnTo>
                  <a:lnTo>
                    <a:pt x="18"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50" name="Freeform 54"/>
            <p:cNvSpPr>
              <a:spLocks/>
            </p:cNvSpPr>
            <p:nvPr/>
          </p:nvSpPr>
          <p:spPr bwMode="auto">
            <a:xfrm>
              <a:off x="4644" y="2756"/>
              <a:ext cx="44" cy="78"/>
            </a:xfrm>
            <a:custGeom>
              <a:avLst/>
              <a:gdLst/>
              <a:ahLst/>
              <a:cxnLst>
                <a:cxn ang="0">
                  <a:pos x="6" y="78"/>
                </a:cxn>
                <a:cxn ang="0">
                  <a:pos x="4" y="68"/>
                </a:cxn>
                <a:cxn ang="0">
                  <a:pos x="6" y="70"/>
                </a:cxn>
                <a:cxn ang="0">
                  <a:pos x="8" y="70"/>
                </a:cxn>
                <a:cxn ang="0">
                  <a:pos x="12" y="70"/>
                </a:cxn>
                <a:cxn ang="0">
                  <a:pos x="14" y="68"/>
                </a:cxn>
                <a:cxn ang="0">
                  <a:pos x="14" y="68"/>
                </a:cxn>
                <a:cxn ang="0">
                  <a:pos x="16" y="66"/>
                </a:cxn>
                <a:cxn ang="0">
                  <a:pos x="16" y="64"/>
                </a:cxn>
                <a:cxn ang="0">
                  <a:pos x="18" y="58"/>
                </a:cxn>
                <a:cxn ang="0">
                  <a:pos x="18" y="58"/>
                </a:cxn>
                <a:cxn ang="0">
                  <a:pos x="20" y="56"/>
                </a:cxn>
                <a:cxn ang="0">
                  <a:pos x="0" y="0"/>
                </a:cxn>
                <a:cxn ang="0">
                  <a:pos x="10" y="0"/>
                </a:cxn>
                <a:cxn ang="0">
                  <a:pos x="20" y="32"/>
                </a:cxn>
                <a:cxn ang="0">
                  <a:pos x="22" y="40"/>
                </a:cxn>
                <a:cxn ang="0">
                  <a:pos x="24" y="46"/>
                </a:cxn>
                <a:cxn ang="0">
                  <a:pos x="24" y="40"/>
                </a:cxn>
                <a:cxn ang="0">
                  <a:pos x="26" y="34"/>
                </a:cxn>
                <a:cxn ang="0">
                  <a:pos x="36" y="0"/>
                </a:cxn>
                <a:cxn ang="0">
                  <a:pos x="44" y="0"/>
                </a:cxn>
                <a:cxn ang="0">
                  <a:pos x="26" y="58"/>
                </a:cxn>
                <a:cxn ang="0">
                  <a:pos x="24" y="64"/>
                </a:cxn>
                <a:cxn ang="0">
                  <a:pos x="22" y="70"/>
                </a:cxn>
                <a:cxn ang="0">
                  <a:pos x="20" y="74"/>
                </a:cxn>
                <a:cxn ang="0">
                  <a:pos x="18" y="76"/>
                </a:cxn>
                <a:cxn ang="0">
                  <a:pos x="14" y="78"/>
                </a:cxn>
                <a:cxn ang="0">
                  <a:pos x="10" y="78"/>
                </a:cxn>
                <a:cxn ang="0">
                  <a:pos x="8" y="78"/>
                </a:cxn>
                <a:cxn ang="0">
                  <a:pos x="6" y="78"/>
                </a:cxn>
              </a:cxnLst>
              <a:rect l="0" t="0" r="r" b="b"/>
              <a:pathLst>
                <a:path w="44" h="78">
                  <a:moveTo>
                    <a:pt x="6" y="78"/>
                  </a:moveTo>
                  <a:lnTo>
                    <a:pt x="4" y="68"/>
                  </a:lnTo>
                  <a:lnTo>
                    <a:pt x="6" y="70"/>
                  </a:lnTo>
                  <a:lnTo>
                    <a:pt x="8" y="70"/>
                  </a:lnTo>
                  <a:lnTo>
                    <a:pt x="12" y="70"/>
                  </a:lnTo>
                  <a:lnTo>
                    <a:pt x="14" y="68"/>
                  </a:lnTo>
                  <a:lnTo>
                    <a:pt x="14" y="68"/>
                  </a:lnTo>
                  <a:lnTo>
                    <a:pt x="16" y="66"/>
                  </a:lnTo>
                  <a:lnTo>
                    <a:pt x="16" y="64"/>
                  </a:lnTo>
                  <a:lnTo>
                    <a:pt x="18" y="58"/>
                  </a:lnTo>
                  <a:lnTo>
                    <a:pt x="18" y="58"/>
                  </a:lnTo>
                  <a:lnTo>
                    <a:pt x="20" y="56"/>
                  </a:lnTo>
                  <a:lnTo>
                    <a:pt x="0" y="0"/>
                  </a:lnTo>
                  <a:lnTo>
                    <a:pt x="10" y="0"/>
                  </a:lnTo>
                  <a:lnTo>
                    <a:pt x="20" y="32"/>
                  </a:lnTo>
                  <a:lnTo>
                    <a:pt x="22" y="40"/>
                  </a:lnTo>
                  <a:lnTo>
                    <a:pt x="24" y="46"/>
                  </a:lnTo>
                  <a:lnTo>
                    <a:pt x="24" y="40"/>
                  </a:lnTo>
                  <a:lnTo>
                    <a:pt x="26" y="34"/>
                  </a:lnTo>
                  <a:lnTo>
                    <a:pt x="36" y="0"/>
                  </a:lnTo>
                  <a:lnTo>
                    <a:pt x="44" y="0"/>
                  </a:lnTo>
                  <a:lnTo>
                    <a:pt x="26" y="58"/>
                  </a:lnTo>
                  <a:lnTo>
                    <a:pt x="24" y="64"/>
                  </a:lnTo>
                  <a:lnTo>
                    <a:pt x="22" y="70"/>
                  </a:lnTo>
                  <a:lnTo>
                    <a:pt x="20" y="74"/>
                  </a:lnTo>
                  <a:lnTo>
                    <a:pt x="18" y="76"/>
                  </a:lnTo>
                  <a:lnTo>
                    <a:pt x="14" y="78"/>
                  </a:lnTo>
                  <a:lnTo>
                    <a:pt x="10" y="78"/>
                  </a:lnTo>
                  <a:lnTo>
                    <a:pt x="8" y="78"/>
                  </a:lnTo>
                  <a:lnTo>
                    <a:pt x="6" y="78"/>
                  </a:lnTo>
                  <a:close/>
                </a:path>
              </a:pathLst>
            </a:custGeom>
            <a:solidFill>
              <a:srgbClr val="FFFFFF"/>
            </a:solidFill>
            <a:ln w="0">
              <a:noFill/>
              <a:prstDash val="solid"/>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4" name="Picture 4" descr="IMGP0178"/>
          <p:cNvPicPr>
            <a:picLocks noChangeAspect="1" noChangeArrowheads="1"/>
          </p:cNvPicPr>
          <p:nvPr/>
        </p:nvPicPr>
        <p:blipFill>
          <a:blip r:embed="rId2" cstate="print"/>
          <a:srcRect/>
          <a:stretch>
            <a:fillRect/>
          </a:stretch>
        </p:blipFill>
        <p:spPr bwMode="auto">
          <a:xfrm>
            <a:off x="228600" y="228600"/>
            <a:ext cx="5029200" cy="3771900"/>
          </a:xfrm>
          <a:prstGeom prst="rect">
            <a:avLst/>
          </a:prstGeom>
          <a:ln>
            <a:noFill/>
          </a:ln>
          <a:effectLst>
            <a:outerShdw blurRad="292100" dist="139700" dir="2700000" algn="tl" rotWithShape="0">
              <a:srgbClr val="333333">
                <a:alpha val="65000"/>
              </a:srgbClr>
            </a:outerShdw>
          </a:effectLst>
        </p:spPr>
      </p:pic>
      <p:pic>
        <p:nvPicPr>
          <p:cNvPr id="112645" name="Picture 5" descr="DCP_1217 (2)"/>
          <p:cNvPicPr>
            <a:picLocks noChangeAspect="1" noChangeArrowheads="1"/>
          </p:cNvPicPr>
          <p:nvPr/>
        </p:nvPicPr>
        <p:blipFill>
          <a:blip r:embed="rId3" cstate="print"/>
          <a:srcRect/>
          <a:stretch>
            <a:fillRect/>
          </a:stretch>
        </p:blipFill>
        <p:spPr bwMode="auto">
          <a:xfrm>
            <a:off x="3581400" y="3122613"/>
            <a:ext cx="5359400" cy="3543300"/>
          </a:xfrm>
          <a:prstGeom prst="rect">
            <a:avLst/>
          </a:prstGeom>
          <a:ln>
            <a:noFill/>
          </a:ln>
          <a:effectLst>
            <a:outerShdw blurRad="292100" dist="139700" dir="2700000" algn="tl" rotWithShape="0">
              <a:srgbClr val="333333">
                <a:alpha val="65000"/>
              </a:srgbClr>
            </a:outerShdw>
          </a:effectLst>
        </p:spPr>
      </p:pic>
      <p:sp>
        <p:nvSpPr>
          <p:cNvPr id="112646" name="Text Box 6"/>
          <p:cNvSpPr txBox="1">
            <a:spLocks noChangeArrowheads="1"/>
          </p:cNvSpPr>
          <p:nvPr/>
        </p:nvSpPr>
        <p:spPr bwMode="auto">
          <a:xfrm>
            <a:off x="5410200" y="228600"/>
            <a:ext cx="3292475" cy="1200329"/>
          </a:xfrm>
          <a:prstGeom prst="rect">
            <a:avLst/>
          </a:prstGeom>
          <a:noFill/>
          <a:ln w="9525">
            <a:noFill/>
            <a:miter lim="800000"/>
            <a:headEnd/>
            <a:tailEnd/>
          </a:ln>
          <a:effectLst/>
        </p:spPr>
        <p:txBody>
          <a:bodyPr>
            <a:spAutoFit/>
          </a:bodyPr>
          <a:lstStyle/>
          <a:p>
            <a:pPr eaLnBrk="1" hangingPunct="1"/>
            <a:r>
              <a:rPr lang="en-US" sz="2400" b="1" dirty="0">
                <a:solidFill>
                  <a:schemeClr val="accent6">
                    <a:lumMod val="75000"/>
                  </a:schemeClr>
                </a:solidFill>
              </a:rPr>
              <a:t>Scrap areas must either be cleaned up or covered.</a:t>
            </a:r>
          </a:p>
        </p:txBody>
      </p:sp>
      <p:sp>
        <p:nvSpPr>
          <p:cNvPr id="112647" name="Text Box 7"/>
          <p:cNvSpPr txBox="1">
            <a:spLocks noChangeArrowheads="1"/>
          </p:cNvSpPr>
          <p:nvPr/>
        </p:nvSpPr>
        <p:spPr bwMode="auto">
          <a:xfrm>
            <a:off x="1219200" y="4876800"/>
            <a:ext cx="2743200" cy="830997"/>
          </a:xfrm>
          <a:prstGeom prst="rect">
            <a:avLst/>
          </a:prstGeom>
          <a:noFill/>
          <a:ln w="9525">
            <a:noFill/>
            <a:miter lim="800000"/>
            <a:headEnd/>
            <a:tailEnd/>
          </a:ln>
          <a:effectLst/>
        </p:spPr>
        <p:txBody>
          <a:bodyPr wrap="square">
            <a:spAutoFit/>
          </a:bodyPr>
          <a:lstStyle/>
          <a:p>
            <a:pPr eaLnBrk="1" hangingPunct="1"/>
            <a:r>
              <a:rPr lang="en-US" sz="2400" b="1" dirty="0">
                <a:solidFill>
                  <a:schemeClr val="accent6">
                    <a:lumMod val="75000"/>
                  </a:schemeClr>
                </a:solidFill>
              </a:rPr>
              <a:t>Here is an option for </a:t>
            </a:r>
            <a:r>
              <a:rPr lang="en-US" sz="2400" b="1" dirty="0" smtClean="0">
                <a:solidFill>
                  <a:schemeClr val="accent6">
                    <a:lumMod val="75000"/>
                  </a:schemeClr>
                </a:solidFill>
              </a:rPr>
              <a:t>cover</a:t>
            </a:r>
            <a:endParaRPr lang="en-US" sz="2400" b="1" dirty="0">
              <a:solidFill>
                <a:schemeClr val="accent6">
                  <a:lumMod val="75000"/>
                </a:schemeClr>
              </a:solidFill>
            </a:endParaRPr>
          </a:p>
        </p:txBody>
      </p:sp>
      <p:grpSp>
        <p:nvGrpSpPr>
          <p:cNvPr id="2" name="Group 8"/>
          <p:cNvGrpSpPr>
            <a:grpSpLocks/>
          </p:cNvGrpSpPr>
          <p:nvPr/>
        </p:nvGrpSpPr>
        <p:grpSpPr bwMode="auto">
          <a:xfrm>
            <a:off x="304800" y="6096000"/>
            <a:ext cx="1371600" cy="569913"/>
            <a:chOff x="3030" y="2112"/>
            <a:chExt cx="1908" cy="722"/>
          </a:xfrm>
        </p:grpSpPr>
        <p:sp>
          <p:nvSpPr>
            <p:cNvPr id="112649" name="Rectangle 9"/>
            <p:cNvSpPr>
              <a:spLocks noChangeArrowheads="1"/>
            </p:cNvSpPr>
            <p:nvPr/>
          </p:nvSpPr>
          <p:spPr bwMode="auto">
            <a:xfrm>
              <a:off x="3034" y="2488"/>
              <a:ext cx="1658" cy="18"/>
            </a:xfrm>
            <a:prstGeom prst="rect">
              <a:avLst/>
            </a:prstGeom>
            <a:solidFill>
              <a:srgbClr val="FFFFFF"/>
            </a:solidFill>
            <a:ln w="0">
              <a:noFill/>
              <a:miter lim="800000"/>
              <a:headEnd/>
              <a:tailEnd/>
            </a:ln>
          </p:spPr>
          <p:txBody>
            <a:bodyPr/>
            <a:lstStyle/>
            <a:p>
              <a:endParaRPr lang="en-US"/>
            </a:p>
          </p:txBody>
        </p:sp>
        <p:sp>
          <p:nvSpPr>
            <p:cNvPr id="112650" name="Rectangle 10"/>
            <p:cNvSpPr>
              <a:spLocks noChangeArrowheads="1"/>
            </p:cNvSpPr>
            <p:nvPr/>
          </p:nvSpPr>
          <p:spPr bwMode="auto">
            <a:xfrm>
              <a:off x="3034" y="2524"/>
              <a:ext cx="1658" cy="8"/>
            </a:xfrm>
            <a:prstGeom prst="rect">
              <a:avLst/>
            </a:prstGeom>
            <a:solidFill>
              <a:srgbClr val="FFFFFF"/>
            </a:solidFill>
            <a:ln w="0">
              <a:noFill/>
              <a:miter lim="800000"/>
              <a:headEnd/>
              <a:tailEnd/>
            </a:ln>
          </p:spPr>
          <p:txBody>
            <a:bodyPr/>
            <a:lstStyle/>
            <a:p>
              <a:endParaRPr lang="en-US"/>
            </a:p>
          </p:txBody>
        </p:sp>
        <p:sp>
          <p:nvSpPr>
            <p:cNvPr id="112651" name="Freeform 11"/>
            <p:cNvSpPr>
              <a:spLocks noEditPoints="1"/>
            </p:cNvSpPr>
            <p:nvPr/>
          </p:nvSpPr>
          <p:spPr bwMode="auto">
            <a:xfrm>
              <a:off x="3030" y="2116"/>
              <a:ext cx="460" cy="326"/>
            </a:xfrm>
            <a:custGeom>
              <a:avLst/>
              <a:gdLst/>
              <a:ahLst/>
              <a:cxnLst>
                <a:cxn ang="0">
                  <a:pos x="54" y="252"/>
                </a:cxn>
                <a:cxn ang="0">
                  <a:pos x="32" y="288"/>
                </a:cxn>
                <a:cxn ang="0">
                  <a:pos x="12" y="312"/>
                </a:cxn>
                <a:cxn ang="0">
                  <a:pos x="24" y="324"/>
                </a:cxn>
                <a:cxn ang="0">
                  <a:pos x="74" y="324"/>
                </a:cxn>
                <a:cxn ang="0">
                  <a:pos x="96" y="322"/>
                </a:cxn>
                <a:cxn ang="0">
                  <a:pos x="96" y="316"/>
                </a:cxn>
                <a:cxn ang="0">
                  <a:pos x="98" y="308"/>
                </a:cxn>
                <a:cxn ang="0">
                  <a:pos x="106" y="286"/>
                </a:cxn>
                <a:cxn ang="0">
                  <a:pos x="132" y="228"/>
                </a:cxn>
                <a:cxn ang="0">
                  <a:pos x="228" y="226"/>
                </a:cxn>
                <a:cxn ang="0">
                  <a:pos x="316" y="228"/>
                </a:cxn>
                <a:cxn ang="0">
                  <a:pos x="344" y="290"/>
                </a:cxn>
                <a:cxn ang="0">
                  <a:pos x="352" y="314"/>
                </a:cxn>
                <a:cxn ang="0">
                  <a:pos x="350" y="326"/>
                </a:cxn>
                <a:cxn ang="0">
                  <a:pos x="404" y="322"/>
                </a:cxn>
                <a:cxn ang="0">
                  <a:pos x="460" y="326"/>
                </a:cxn>
                <a:cxn ang="0">
                  <a:pos x="444" y="312"/>
                </a:cxn>
                <a:cxn ang="0">
                  <a:pos x="426" y="282"/>
                </a:cxn>
                <a:cxn ang="0">
                  <a:pos x="402" y="238"/>
                </a:cxn>
                <a:cxn ang="0">
                  <a:pos x="330" y="96"/>
                </a:cxn>
                <a:cxn ang="0">
                  <a:pos x="310" y="54"/>
                </a:cxn>
                <a:cxn ang="0">
                  <a:pos x="296" y="20"/>
                </a:cxn>
                <a:cxn ang="0">
                  <a:pos x="262" y="2"/>
                </a:cxn>
                <a:cxn ang="0">
                  <a:pos x="204" y="2"/>
                </a:cxn>
                <a:cxn ang="0">
                  <a:pos x="174" y="10"/>
                </a:cxn>
                <a:cxn ang="0">
                  <a:pos x="164" y="34"/>
                </a:cxn>
                <a:cxn ang="0">
                  <a:pos x="144" y="72"/>
                </a:cxn>
                <a:cxn ang="0">
                  <a:pos x="300" y="190"/>
                </a:cxn>
                <a:cxn ang="0">
                  <a:pos x="224" y="192"/>
                </a:cxn>
                <a:cxn ang="0">
                  <a:pos x="150" y="190"/>
                </a:cxn>
                <a:cxn ang="0">
                  <a:pos x="234" y="36"/>
                </a:cxn>
                <a:cxn ang="0">
                  <a:pos x="246" y="70"/>
                </a:cxn>
                <a:cxn ang="0">
                  <a:pos x="264" y="112"/>
                </a:cxn>
              </a:cxnLst>
              <a:rect l="0" t="0" r="r" b="b"/>
              <a:pathLst>
                <a:path w="460" h="326">
                  <a:moveTo>
                    <a:pt x="68" y="224"/>
                  </a:moveTo>
                  <a:lnTo>
                    <a:pt x="54" y="252"/>
                  </a:lnTo>
                  <a:lnTo>
                    <a:pt x="42" y="272"/>
                  </a:lnTo>
                  <a:lnTo>
                    <a:pt x="32" y="288"/>
                  </a:lnTo>
                  <a:lnTo>
                    <a:pt x="22" y="300"/>
                  </a:lnTo>
                  <a:lnTo>
                    <a:pt x="12" y="312"/>
                  </a:lnTo>
                  <a:lnTo>
                    <a:pt x="0" y="326"/>
                  </a:lnTo>
                  <a:lnTo>
                    <a:pt x="24" y="324"/>
                  </a:lnTo>
                  <a:lnTo>
                    <a:pt x="50" y="322"/>
                  </a:lnTo>
                  <a:lnTo>
                    <a:pt x="74" y="324"/>
                  </a:lnTo>
                  <a:lnTo>
                    <a:pt x="98" y="326"/>
                  </a:lnTo>
                  <a:lnTo>
                    <a:pt x="96" y="322"/>
                  </a:lnTo>
                  <a:lnTo>
                    <a:pt x="96" y="320"/>
                  </a:lnTo>
                  <a:lnTo>
                    <a:pt x="96" y="316"/>
                  </a:lnTo>
                  <a:lnTo>
                    <a:pt x="96" y="314"/>
                  </a:lnTo>
                  <a:lnTo>
                    <a:pt x="98" y="308"/>
                  </a:lnTo>
                  <a:lnTo>
                    <a:pt x="102" y="300"/>
                  </a:lnTo>
                  <a:lnTo>
                    <a:pt x="106" y="286"/>
                  </a:lnTo>
                  <a:lnTo>
                    <a:pt x="114" y="266"/>
                  </a:lnTo>
                  <a:lnTo>
                    <a:pt x="132" y="228"/>
                  </a:lnTo>
                  <a:lnTo>
                    <a:pt x="180" y="226"/>
                  </a:lnTo>
                  <a:lnTo>
                    <a:pt x="228" y="226"/>
                  </a:lnTo>
                  <a:lnTo>
                    <a:pt x="272" y="226"/>
                  </a:lnTo>
                  <a:lnTo>
                    <a:pt x="316" y="228"/>
                  </a:lnTo>
                  <a:lnTo>
                    <a:pt x="338" y="272"/>
                  </a:lnTo>
                  <a:lnTo>
                    <a:pt x="344" y="290"/>
                  </a:lnTo>
                  <a:lnTo>
                    <a:pt x="350" y="304"/>
                  </a:lnTo>
                  <a:lnTo>
                    <a:pt x="352" y="314"/>
                  </a:lnTo>
                  <a:lnTo>
                    <a:pt x="350" y="320"/>
                  </a:lnTo>
                  <a:lnTo>
                    <a:pt x="350" y="326"/>
                  </a:lnTo>
                  <a:lnTo>
                    <a:pt x="376" y="322"/>
                  </a:lnTo>
                  <a:lnTo>
                    <a:pt x="404" y="322"/>
                  </a:lnTo>
                  <a:lnTo>
                    <a:pt x="432" y="322"/>
                  </a:lnTo>
                  <a:lnTo>
                    <a:pt x="460" y="326"/>
                  </a:lnTo>
                  <a:lnTo>
                    <a:pt x="452" y="320"/>
                  </a:lnTo>
                  <a:lnTo>
                    <a:pt x="444" y="312"/>
                  </a:lnTo>
                  <a:lnTo>
                    <a:pt x="436" y="300"/>
                  </a:lnTo>
                  <a:lnTo>
                    <a:pt x="426" y="282"/>
                  </a:lnTo>
                  <a:lnTo>
                    <a:pt x="414" y="262"/>
                  </a:lnTo>
                  <a:lnTo>
                    <a:pt x="402" y="238"/>
                  </a:lnTo>
                  <a:lnTo>
                    <a:pt x="392" y="218"/>
                  </a:lnTo>
                  <a:lnTo>
                    <a:pt x="330" y="96"/>
                  </a:lnTo>
                  <a:lnTo>
                    <a:pt x="318" y="72"/>
                  </a:lnTo>
                  <a:lnTo>
                    <a:pt x="310" y="54"/>
                  </a:lnTo>
                  <a:lnTo>
                    <a:pt x="302" y="36"/>
                  </a:lnTo>
                  <a:lnTo>
                    <a:pt x="296" y="20"/>
                  </a:lnTo>
                  <a:lnTo>
                    <a:pt x="290" y="0"/>
                  </a:lnTo>
                  <a:lnTo>
                    <a:pt x="262" y="2"/>
                  </a:lnTo>
                  <a:lnTo>
                    <a:pt x="234" y="2"/>
                  </a:lnTo>
                  <a:lnTo>
                    <a:pt x="204" y="2"/>
                  </a:lnTo>
                  <a:lnTo>
                    <a:pt x="176" y="0"/>
                  </a:lnTo>
                  <a:lnTo>
                    <a:pt x="174" y="10"/>
                  </a:lnTo>
                  <a:lnTo>
                    <a:pt x="170" y="20"/>
                  </a:lnTo>
                  <a:lnTo>
                    <a:pt x="164" y="34"/>
                  </a:lnTo>
                  <a:lnTo>
                    <a:pt x="156" y="50"/>
                  </a:lnTo>
                  <a:lnTo>
                    <a:pt x="144" y="72"/>
                  </a:lnTo>
                  <a:lnTo>
                    <a:pt x="68" y="224"/>
                  </a:lnTo>
                  <a:close/>
                  <a:moveTo>
                    <a:pt x="300" y="190"/>
                  </a:moveTo>
                  <a:lnTo>
                    <a:pt x="262" y="192"/>
                  </a:lnTo>
                  <a:lnTo>
                    <a:pt x="224" y="192"/>
                  </a:lnTo>
                  <a:lnTo>
                    <a:pt x="186" y="192"/>
                  </a:lnTo>
                  <a:lnTo>
                    <a:pt x="150" y="190"/>
                  </a:lnTo>
                  <a:lnTo>
                    <a:pt x="230" y="26"/>
                  </a:lnTo>
                  <a:lnTo>
                    <a:pt x="234" y="36"/>
                  </a:lnTo>
                  <a:lnTo>
                    <a:pt x="236" y="46"/>
                  </a:lnTo>
                  <a:lnTo>
                    <a:pt x="246" y="70"/>
                  </a:lnTo>
                  <a:lnTo>
                    <a:pt x="254" y="90"/>
                  </a:lnTo>
                  <a:lnTo>
                    <a:pt x="264" y="112"/>
                  </a:lnTo>
                  <a:lnTo>
                    <a:pt x="300" y="190"/>
                  </a:lnTo>
                  <a:close/>
                </a:path>
              </a:pathLst>
            </a:custGeom>
            <a:solidFill>
              <a:srgbClr val="FFFFFF"/>
            </a:solidFill>
            <a:ln w="0">
              <a:noFill/>
              <a:prstDash val="solid"/>
              <a:round/>
              <a:headEnd/>
              <a:tailEnd/>
            </a:ln>
          </p:spPr>
          <p:txBody>
            <a:bodyPr/>
            <a:lstStyle/>
            <a:p>
              <a:endParaRPr lang="en-US"/>
            </a:p>
          </p:txBody>
        </p:sp>
        <p:sp>
          <p:nvSpPr>
            <p:cNvPr id="112652" name="Freeform 12"/>
            <p:cNvSpPr>
              <a:spLocks noEditPoints="1"/>
            </p:cNvSpPr>
            <p:nvPr/>
          </p:nvSpPr>
          <p:spPr bwMode="auto">
            <a:xfrm>
              <a:off x="3542" y="2116"/>
              <a:ext cx="436" cy="324"/>
            </a:xfrm>
            <a:custGeom>
              <a:avLst/>
              <a:gdLst/>
              <a:ahLst/>
              <a:cxnLst>
                <a:cxn ang="0">
                  <a:pos x="20" y="214"/>
                </a:cxn>
                <a:cxn ang="0">
                  <a:pos x="18" y="254"/>
                </a:cxn>
                <a:cxn ang="0">
                  <a:pos x="12" y="302"/>
                </a:cxn>
                <a:cxn ang="0">
                  <a:pos x="4" y="320"/>
                </a:cxn>
                <a:cxn ang="0">
                  <a:pos x="16" y="324"/>
                </a:cxn>
                <a:cxn ang="0">
                  <a:pos x="60" y="322"/>
                </a:cxn>
                <a:cxn ang="0">
                  <a:pos x="124" y="324"/>
                </a:cxn>
                <a:cxn ang="0">
                  <a:pos x="200" y="324"/>
                </a:cxn>
                <a:cxn ang="0">
                  <a:pos x="286" y="314"/>
                </a:cxn>
                <a:cxn ang="0">
                  <a:pos x="368" y="282"/>
                </a:cxn>
                <a:cxn ang="0">
                  <a:pos x="414" y="238"/>
                </a:cxn>
                <a:cxn ang="0">
                  <a:pos x="434" y="184"/>
                </a:cxn>
                <a:cxn ang="0">
                  <a:pos x="434" y="132"/>
                </a:cxn>
                <a:cxn ang="0">
                  <a:pos x="416" y="74"/>
                </a:cxn>
                <a:cxn ang="0">
                  <a:pos x="368" y="30"/>
                </a:cxn>
                <a:cxn ang="0">
                  <a:pos x="304" y="8"/>
                </a:cxn>
                <a:cxn ang="0">
                  <a:pos x="236" y="0"/>
                </a:cxn>
                <a:cxn ang="0">
                  <a:pos x="158" y="0"/>
                </a:cxn>
                <a:cxn ang="0">
                  <a:pos x="78" y="4"/>
                </a:cxn>
                <a:cxn ang="0">
                  <a:pos x="34" y="2"/>
                </a:cxn>
                <a:cxn ang="0">
                  <a:pos x="2" y="0"/>
                </a:cxn>
                <a:cxn ang="0">
                  <a:pos x="12" y="22"/>
                </a:cxn>
                <a:cxn ang="0">
                  <a:pos x="18" y="50"/>
                </a:cxn>
                <a:cxn ang="0">
                  <a:pos x="20" y="102"/>
                </a:cxn>
                <a:cxn ang="0">
                  <a:pos x="20" y="198"/>
                </a:cxn>
                <a:cxn ang="0">
                  <a:pos x="92" y="108"/>
                </a:cxn>
                <a:cxn ang="0">
                  <a:pos x="94" y="54"/>
                </a:cxn>
                <a:cxn ang="0">
                  <a:pos x="118" y="34"/>
                </a:cxn>
                <a:cxn ang="0">
                  <a:pos x="180" y="30"/>
                </a:cxn>
                <a:cxn ang="0">
                  <a:pos x="230" y="34"/>
                </a:cxn>
                <a:cxn ang="0">
                  <a:pos x="294" y="54"/>
                </a:cxn>
                <a:cxn ang="0">
                  <a:pos x="338" y="92"/>
                </a:cxn>
                <a:cxn ang="0">
                  <a:pos x="354" y="136"/>
                </a:cxn>
                <a:cxn ang="0">
                  <a:pos x="354" y="172"/>
                </a:cxn>
                <a:cxn ang="0">
                  <a:pos x="348" y="208"/>
                </a:cxn>
                <a:cxn ang="0">
                  <a:pos x="326" y="246"/>
                </a:cxn>
                <a:cxn ang="0">
                  <a:pos x="280" y="276"/>
                </a:cxn>
                <a:cxn ang="0">
                  <a:pos x="214" y="290"/>
                </a:cxn>
                <a:cxn ang="0">
                  <a:pos x="162" y="294"/>
                </a:cxn>
                <a:cxn ang="0">
                  <a:pos x="112" y="290"/>
                </a:cxn>
                <a:cxn ang="0">
                  <a:pos x="94" y="278"/>
                </a:cxn>
                <a:cxn ang="0">
                  <a:pos x="92" y="262"/>
                </a:cxn>
              </a:cxnLst>
              <a:rect l="0" t="0" r="r" b="b"/>
              <a:pathLst>
                <a:path w="436" h="324">
                  <a:moveTo>
                    <a:pt x="20" y="198"/>
                  </a:moveTo>
                  <a:lnTo>
                    <a:pt x="20" y="214"/>
                  </a:lnTo>
                  <a:lnTo>
                    <a:pt x="20" y="232"/>
                  </a:lnTo>
                  <a:lnTo>
                    <a:pt x="18" y="254"/>
                  </a:lnTo>
                  <a:lnTo>
                    <a:pt x="16" y="284"/>
                  </a:lnTo>
                  <a:lnTo>
                    <a:pt x="12" y="302"/>
                  </a:lnTo>
                  <a:lnTo>
                    <a:pt x="8" y="314"/>
                  </a:lnTo>
                  <a:lnTo>
                    <a:pt x="4" y="320"/>
                  </a:lnTo>
                  <a:lnTo>
                    <a:pt x="0" y="324"/>
                  </a:lnTo>
                  <a:lnTo>
                    <a:pt x="16" y="324"/>
                  </a:lnTo>
                  <a:lnTo>
                    <a:pt x="36" y="324"/>
                  </a:lnTo>
                  <a:lnTo>
                    <a:pt x="60" y="322"/>
                  </a:lnTo>
                  <a:lnTo>
                    <a:pt x="90" y="324"/>
                  </a:lnTo>
                  <a:lnTo>
                    <a:pt x="124" y="324"/>
                  </a:lnTo>
                  <a:lnTo>
                    <a:pt x="162" y="324"/>
                  </a:lnTo>
                  <a:lnTo>
                    <a:pt x="200" y="324"/>
                  </a:lnTo>
                  <a:lnTo>
                    <a:pt x="244" y="320"/>
                  </a:lnTo>
                  <a:lnTo>
                    <a:pt x="286" y="314"/>
                  </a:lnTo>
                  <a:lnTo>
                    <a:pt x="330" y="302"/>
                  </a:lnTo>
                  <a:lnTo>
                    <a:pt x="368" y="282"/>
                  </a:lnTo>
                  <a:lnTo>
                    <a:pt x="394" y="262"/>
                  </a:lnTo>
                  <a:lnTo>
                    <a:pt x="414" y="238"/>
                  </a:lnTo>
                  <a:lnTo>
                    <a:pt x="426" y="212"/>
                  </a:lnTo>
                  <a:lnTo>
                    <a:pt x="434" y="184"/>
                  </a:lnTo>
                  <a:lnTo>
                    <a:pt x="436" y="158"/>
                  </a:lnTo>
                  <a:lnTo>
                    <a:pt x="434" y="132"/>
                  </a:lnTo>
                  <a:lnTo>
                    <a:pt x="428" y="102"/>
                  </a:lnTo>
                  <a:lnTo>
                    <a:pt x="416" y="74"/>
                  </a:lnTo>
                  <a:lnTo>
                    <a:pt x="394" y="48"/>
                  </a:lnTo>
                  <a:lnTo>
                    <a:pt x="368" y="30"/>
                  </a:lnTo>
                  <a:lnTo>
                    <a:pt x="336" y="16"/>
                  </a:lnTo>
                  <a:lnTo>
                    <a:pt x="304" y="8"/>
                  </a:lnTo>
                  <a:lnTo>
                    <a:pt x="270" y="2"/>
                  </a:lnTo>
                  <a:lnTo>
                    <a:pt x="236" y="0"/>
                  </a:lnTo>
                  <a:lnTo>
                    <a:pt x="204" y="0"/>
                  </a:lnTo>
                  <a:lnTo>
                    <a:pt x="158" y="0"/>
                  </a:lnTo>
                  <a:lnTo>
                    <a:pt x="118" y="2"/>
                  </a:lnTo>
                  <a:lnTo>
                    <a:pt x="78" y="4"/>
                  </a:lnTo>
                  <a:lnTo>
                    <a:pt x="56" y="4"/>
                  </a:lnTo>
                  <a:lnTo>
                    <a:pt x="34" y="2"/>
                  </a:lnTo>
                  <a:lnTo>
                    <a:pt x="14" y="0"/>
                  </a:lnTo>
                  <a:lnTo>
                    <a:pt x="2" y="0"/>
                  </a:lnTo>
                  <a:lnTo>
                    <a:pt x="8" y="10"/>
                  </a:lnTo>
                  <a:lnTo>
                    <a:pt x="12" y="22"/>
                  </a:lnTo>
                  <a:lnTo>
                    <a:pt x="16" y="34"/>
                  </a:lnTo>
                  <a:lnTo>
                    <a:pt x="18" y="50"/>
                  </a:lnTo>
                  <a:lnTo>
                    <a:pt x="20" y="72"/>
                  </a:lnTo>
                  <a:lnTo>
                    <a:pt x="20" y="102"/>
                  </a:lnTo>
                  <a:lnTo>
                    <a:pt x="20" y="142"/>
                  </a:lnTo>
                  <a:lnTo>
                    <a:pt x="20" y="198"/>
                  </a:lnTo>
                  <a:close/>
                  <a:moveTo>
                    <a:pt x="92" y="134"/>
                  </a:moveTo>
                  <a:lnTo>
                    <a:pt x="92" y="108"/>
                  </a:lnTo>
                  <a:lnTo>
                    <a:pt x="92" y="80"/>
                  </a:lnTo>
                  <a:lnTo>
                    <a:pt x="94" y="54"/>
                  </a:lnTo>
                  <a:lnTo>
                    <a:pt x="94" y="36"/>
                  </a:lnTo>
                  <a:lnTo>
                    <a:pt x="118" y="34"/>
                  </a:lnTo>
                  <a:lnTo>
                    <a:pt x="148" y="32"/>
                  </a:lnTo>
                  <a:lnTo>
                    <a:pt x="180" y="30"/>
                  </a:lnTo>
                  <a:lnTo>
                    <a:pt x="200" y="32"/>
                  </a:lnTo>
                  <a:lnTo>
                    <a:pt x="230" y="34"/>
                  </a:lnTo>
                  <a:lnTo>
                    <a:pt x="262" y="40"/>
                  </a:lnTo>
                  <a:lnTo>
                    <a:pt x="294" y="54"/>
                  </a:lnTo>
                  <a:lnTo>
                    <a:pt x="322" y="72"/>
                  </a:lnTo>
                  <a:lnTo>
                    <a:pt x="338" y="92"/>
                  </a:lnTo>
                  <a:lnTo>
                    <a:pt x="348" y="114"/>
                  </a:lnTo>
                  <a:lnTo>
                    <a:pt x="354" y="136"/>
                  </a:lnTo>
                  <a:lnTo>
                    <a:pt x="354" y="158"/>
                  </a:lnTo>
                  <a:lnTo>
                    <a:pt x="354" y="172"/>
                  </a:lnTo>
                  <a:lnTo>
                    <a:pt x="352" y="190"/>
                  </a:lnTo>
                  <a:lnTo>
                    <a:pt x="348" y="208"/>
                  </a:lnTo>
                  <a:lnTo>
                    <a:pt x="338" y="228"/>
                  </a:lnTo>
                  <a:lnTo>
                    <a:pt x="326" y="246"/>
                  </a:lnTo>
                  <a:lnTo>
                    <a:pt x="306" y="262"/>
                  </a:lnTo>
                  <a:lnTo>
                    <a:pt x="280" y="276"/>
                  </a:lnTo>
                  <a:lnTo>
                    <a:pt x="248" y="286"/>
                  </a:lnTo>
                  <a:lnTo>
                    <a:pt x="214" y="290"/>
                  </a:lnTo>
                  <a:lnTo>
                    <a:pt x="184" y="294"/>
                  </a:lnTo>
                  <a:lnTo>
                    <a:pt x="162" y="294"/>
                  </a:lnTo>
                  <a:lnTo>
                    <a:pt x="132" y="292"/>
                  </a:lnTo>
                  <a:lnTo>
                    <a:pt x="112" y="290"/>
                  </a:lnTo>
                  <a:lnTo>
                    <a:pt x="100" y="284"/>
                  </a:lnTo>
                  <a:lnTo>
                    <a:pt x="94" y="278"/>
                  </a:lnTo>
                  <a:lnTo>
                    <a:pt x="92" y="270"/>
                  </a:lnTo>
                  <a:lnTo>
                    <a:pt x="92" y="262"/>
                  </a:lnTo>
                  <a:lnTo>
                    <a:pt x="92" y="134"/>
                  </a:lnTo>
                  <a:close/>
                </a:path>
              </a:pathLst>
            </a:custGeom>
            <a:solidFill>
              <a:srgbClr val="FFFFFF"/>
            </a:solidFill>
            <a:ln w="0">
              <a:noFill/>
              <a:prstDash val="solid"/>
              <a:round/>
              <a:headEnd/>
              <a:tailEnd/>
            </a:ln>
          </p:spPr>
          <p:txBody>
            <a:bodyPr/>
            <a:lstStyle/>
            <a:p>
              <a:endParaRPr lang="en-US"/>
            </a:p>
          </p:txBody>
        </p:sp>
        <p:sp>
          <p:nvSpPr>
            <p:cNvPr id="112653" name="Freeform 13"/>
            <p:cNvSpPr>
              <a:spLocks/>
            </p:cNvSpPr>
            <p:nvPr/>
          </p:nvSpPr>
          <p:spPr bwMode="auto">
            <a:xfrm>
              <a:off x="4062" y="2116"/>
              <a:ext cx="308" cy="326"/>
            </a:xfrm>
            <a:custGeom>
              <a:avLst/>
              <a:gdLst/>
              <a:ahLst/>
              <a:cxnLst>
                <a:cxn ang="0">
                  <a:pos x="18" y="244"/>
                </a:cxn>
                <a:cxn ang="0">
                  <a:pos x="12" y="300"/>
                </a:cxn>
                <a:cxn ang="0">
                  <a:pos x="4" y="318"/>
                </a:cxn>
                <a:cxn ang="0">
                  <a:pos x="28" y="324"/>
                </a:cxn>
                <a:cxn ang="0">
                  <a:pos x="92" y="322"/>
                </a:cxn>
                <a:cxn ang="0">
                  <a:pos x="192" y="324"/>
                </a:cxn>
                <a:cxn ang="0">
                  <a:pos x="264" y="324"/>
                </a:cxn>
                <a:cxn ang="0">
                  <a:pos x="290" y="310"/>
                </a:cxn>
                <a:cxn ang="0">
                  <a:pos x="298" y="286"/>
                </a:cxn>
                <a:cxn ang="0">
                  <a:pos x="294" y="276"/>
                </a:cxn>
                <a:cxn ang="0">
                  <a:pos x="254" y="288"/>
                </a:cxn>
                <a:cxn ang="0">
                  <a:pos x="194" y="292"/>
                </a:cxn>
                <a:cxn ang="0">
                  <a:pos x="142" y="292"/>
                </a:cxn>
                <a:cxn ang="0">
                  <a:pos x="104" y="286"/>
                </a:cxn>
                <a:cxn ang="0">
                  <a:pos x="92" y="268"/>
                </a:cxn>
                <a:cxn ang="0">
                  <a:pos x="90" y="170"/>
                </a:cxn>
                <a:cxn ang="0">
                  <a:pos x="162" y="170"/>
                </a:cxn>
                <a:cxn ang="0">
                  <a:pos x="218" y="172"/>
                </a:cxn>
                <a:cxn ang="0">
                  <a:pos x="252" y="178"/>
                </a:cxn>
                <a:cxn ang="0">
                  <a:pos x="266" y="176"/>
                </a:cxn>
                <a:cxn ang="0">
                  <a:pos x="264" y="162"/>
                </a:cxn>
                <a:cxn ang="0">
                  <a:pos x="264" y="146"/>
                </a:cxn>
                <a:cxn ang="0">
                  <a:pos x="266" y="130"/>
                </a:cxn>
                <a:cxn ang="0">
                  <a:pos x="260" y="126"/>
                </a:cxn>
                <a:cxn ang="0">
                  <a:pos x="248" y="132"/>
                </a:cxn>
                <a:cxn ang="0">
                  <a:pos x="216" y="136"/>
                </a:cxn>
                <a:cxn ang="0">
                  <a:pos x="176" y="138"/>
                </a:cxn>
                <a:cxn ang="0">
                  <a:pos x="116" y="136"/>
                </a:cxn>
                <a:cxn ang="0">
                  <a:pos x="90" y="86"/>
                </a:cxn>
                <a:cxn ang="0">
                  <a:pos x="92" y="34"/>
                </a:cxn>
                <a:cxn ang="0">
                  <a:pos x="138" y="32"/>
                </a:cxn>
                <a:cxn ang="0">
                  <a:pos x="198" y="32"/>
                </a:cxn>
                <a:cxn ang="0">
                  <a:pos x="242" y="36"/>
                </a:cxn>
                <a:cxn ang="0">
                  <a:pos x="268" y="46"/>
                </a:cxn>
                <a:cxn ang="0">
                  <a:pos x="276" y="42"/>
                </a:cxn>
                <a:cxn ang="0">
                  <a:pos x="276" y="20"/>
                </a:cxn>
                <a:cxn ang="0">
                  <a:pos x="278" y="0"/>
                </a:cxn>
                <a:cxn ang="0">
                  <a:pos x="116" y="2"/>
                </a:cxn>
                <a:cxn ang="0">
                  <a:pos x="50" y="2"/>
                </a:cxn>
                <a:cxn ang="0">
                  <a:pos x="14" y="0"/>
                </a:cxn>
                <a:cxn ang="0">
                  <a:pos x="10" y="16"/>
                </a:cxn>
                <a:cxn ang="0">
                  <a:pos x="16" y="48"/>
                </a:cxn>
                <a:cxn ang="0">
                  <a:pos x="18" y="100"/>
                </a:cxn>
              </a:cxnLst>
              <a:rect l="0" t="0" r="r" b="b"/>
              <a:pathLst>
                <a:path w="308" h="326">
                  <a:moveTo>
                    <a:pt x="18" y="214"/>
                  </a:moveTo>
                  <a:lnTo>
                    <a:pt x="18" y="244"/>
                  </a:lnTo>
                  <a:lnTo>
                    <a:pt x="16" y="272"/>
                  </a:lnTo>
                  <a:lnTo>
                    <a:pt x="12" y="300"/>
                  </a:lnTo>
                  <a:lnTo>
                    <a:pt x="8" y="308"/>
                  </a:lnTo>
                  <a:lnTo>
                    <a:pt x="4" y="318"/>
                  </a:lnTo>
                  <a:lnTo>
                    <a:pt x="0" y="326"/>
                  </a:lnTo>
                  <a:lnTo>
                    <a:pt x="28" y="324"/>
                  </a:lnTo>
                  <a:lnTo>
                    <a:pt x="58" y="324"/>
                  </a:lnTo>
                  <a:lnTo>
                    <a:pt x="92" y="322"/>
                  </a:lnTo>
                  <a:lnTo>
                    <a:pt x="138" y="322"/>
                  </a:lnTo>
                  <a:lnTo>
                    <a:pt x="192" y="324"/>
                  </a:lnTo>
                  <a:lnTo>
                    <a:pt x="234" y="324"/>
                  </a:lnTo>
                  <a:lnTo>
                    <a:pt x="264" y="324"/>
                  </a:lnTo>
                  <a:lnTo>
                    <a:pt x="286" y="326"/>
                  </a:lnTo>
                  <a:lnTo>
                    <a:pt x="290" y="310"/>
                  </a:lnTo>
                  <a:lnTo>
                    <a:pt x="294" y="298"/>
                  </a:lnTo>
                  <a:lnTo>
                    <a:pt x="298" y="286"/>
                  </a:lnTo>
                  <a:lnTo>
                    <a:pt x="308" y="270"/>
                  </a:lnTo>
                  <a:lnTo>
                    <a:pt x="294" y="276"/>
                  </a:lnTo>
                  <a:lnTo>
                    <a:pt x="276" y="282"/>
                  </a:lnTo>
                  <a:lnTo>
                    <a:pt x="254" y="288"/>
                  </a:lnTo>
                  <a:lnTo>
                    <a:pt x="222" y="290"/>
                  </a:lnTo>
                  <a:lnTo>
                    <a:pt x="194" y="292"/>
                  </a:lnTo>
                  <a:lnTo>
                    <a:pt x="174" y="292"/>
                  </a:lnTo>
                  <a:lnTo>
                    <a:pt x="142" y="292"/>
                  </a:lnTo>
                  <a:lnTo>
                    <a:pt x="118" y="290"/>
                  </a:lnTo>
                  <a:lnTo>
                    <a:pt x="104" y="286"/>
                  </a:lnTo>
                  <a:lnTo>
                    <a:pt x="94" y="280"/>
                  </a:lnTo>
                  <a:lnTo>
                    <a:pt x="92" y="268"/>
                  </a:lnTo>
                  <a:lnTo>
                    <a:pt x="90" y="252"/>
                  </a:lnTo>
                  <a:lnTo>
                    <a:pt x="90" y="170"/>
                  </a:lnTo>
                  <a:lnTo>
                    <a:pt x="130" y="170"/>
                  </a:lnTo>
                  <a:lnTo>
                    <a:pt x="162" y="170"/>
                  </a:lnTo>
                  <a:lnTo>
                    <a:pt x="190" y="170"/>
                  </a:lnTo>
                  <a:lnTo>
                    <a:pt x="218" y="172"/>
                  </a:lnTo>
                  <a:lnTo>
                    <a:pt x="238" y="174"/>
                  </a:lnTo>
                  <a:lnTo>
                    <a:pt x="252" y="178"/>
                  </a:lnTo>
                  <a:lnTo>
                    <a:pt x="268" y="184"/>
                  </a:lnTo>
                  <a:lnTo>
                    <a:pt x="266" y="176"/>
                  </a:lnTo>
                  <a:lnTo>
                    <a:pt x="264" y="170"/>
                  </a:lnTo>
                  <a:lnTo>
                    <a:pt x="264" y="162"/>
                  </a:lnTo>
                  <a:lnTo>
                    <a:pt x="264" y="154"/>
                  </a:lnTo>
                  <a:lnTo>
                    <a:pt x="264" y="146"/>
                  </a:lnTo>
                  <a:lnTo>
                    <a:pt x="264" y="138"/>
                  </a:lnTo>
                  <a:lnTo>
                    <a:pt x="266" y="130"/>
                  </a:lnTo>
                  <a:lnTo>
                    <a:pt x="268" y="122"/>
                  </a:lnTo>
                  <a:lnTo>
                    <a:pt x="260" y="126"/>
                  </a:lnTo>
                  <a:lnTo>
                    <a:pt x="254" y="130"/>
                  </a:lnTo>
                  <a:lnTo>
                    <a:pt x="248" y="132"/>
                  </a:lnTo>
                  <a:lnTo>
                    <a:pt x="238" y="134"/>
                  </a:lnTo>
                  <a:lnTo>
                    <a:pt x="216" y="136"/>
                  </a:lnTo>
                  <a:lnTo>
                    <a:pt x="192" y="136"/>
                  </a:lnTo>
                  <a:lnTo>
                    <a:pt x="176" y="138"/>
                  </a:lnTo>
                  <a:lnTo>
                    <a:pt x="142" y="136"/>
                  </a:lnTo>
                  <a:lnTo>
                    <a:pt x="116" y="136"/>
                  </a:lnTo>
                  <a:lnTo>
                    <a:pt x="90" y="134"/>
                  </a:lnTo>
                  <a:lnTo>
                    <a:pt x="90" y="86"/>
                  </a:lnTo>
                  <a:lnTo>
                    <a:pt x="90" y="60"/>
                  </a:lnTo>
                  <a:lnTo>
                    <a:pt x="92" y="34"/>
                  </a:lnTo>
                  <a:lnTo>
                    <a:pt x="116" y="32"/>
                  </a:lnTo>
                  <a:lnTo>
                    <a:pt x="138" y="32"/>
                  </a:lnTo>
                  <a:lnTo>
                    <a:pt x="162" y="32"/>
                  </a:lnTo>
                  <a:lnTo>
                    <a:pt x="198" y="32"/>
                  </a:lnTo>
                  <a:lnTo>
                    <a:pt x="224" y="34"/>
                  </a:lnTo>
                  <a:lnTo>
                    <a:pt x="242" y="36"/>
                  </a:lnTo>
                  <a:lnTo>
                    <a:pt x="256" y="40"/>
                  </a:lnTo>
                  <a:lnTo>
                    <a:pt x="268" y="46"/>
                  </a:lnTo>
                  <a:lnTo>
                    <a:pt x="278" y="52"/>
                  </a:lnTo>
                  <a:lnTo>
                    <a:pt x="276" y="42"/>
                  </a:lnTo>
                  <a:lnTo>
                    <a:pt x="276" y="30"/>
                  </a:lnTo>
                  <a:lnTo>
                    <a:pt x="276" y="20"/>
                  </a:lnTo>
                  <a:lnTo>
                    <a:pt x="278" y="10"/>
                  </a:lnTo>
                  <a:lnTo>
                    <a:pt x="278" y="0"/>
                  </a:lnTo>
                  <a:lnTo>
                    <a:pt x="198" y="2"/>
                  </a:lnTo>
                  <a:lnTo>
                    <a:pt x="116" y="2"/>
                  </a:lnTo>
                  <a:lnTo>
                    <a:pt x="78" y="2"/>
                  </a:lnTo>
                  <a:lnTo>
                    <a:pt x="50" y="2"/>
                  </a:lnTo>
                  <a:lnTo>
                    <a:pt x="28" y="0"/>
                  </a:lnTo>
                  <a:lnTo>
                    <a:pt x="14" y="0"/>
                  </a:lnTo>
                  <a:lnTo>
                    <a:pt x="4" y="0"/>
                  </a:lnTo>
                  <a:lnTo>
                    <a:pt x="10" y="16"/>
                  </a:lnTo>
                  <a:lnTo>
                    <a:pt x="14" y="30"/>
                  </a:lnTo>
                  <a:lnTo>
                    <a:pt x="16" y="48"/>
                  </a:lnTo>
                  <a:lnTo>
                    <a:pt x="18" y="70"/>
                  </a:lnTo>
                  <a:lnTo>
                    <a:pt x="18" y="100"/>
                  </a:lnTo>
                  <a:lnTo>
                    <a:pt x="18" y="214"/>
                  </a:lnTo>
                  <a:close/>
                </a:path>
              </a:pathLst>
            </a:custGeom>
            <a:solidFill>
              <a:srgbClr val="FFFFFF"/>
            </a:solidFill>
            <a:ln w="0">
              <a:noFill/>
              <a:prstDash val="solid"/>
              <a:round/>
              <a:headEnd/>
              <a:tailEnd/>
            </a:ln>
          </p:spPr>
          <p:txBody>
            <a:bodyPr/>
            <a:lstStyle/>
            <a:p>
              <a:endParaRPr lang="en-US"/>
            </a:p>
          </p:txBody>
        </p:sp>
        <p:sp>
          <p:nvSpPr>
            <p:cNvPr id="112654" name="Freeform 14"/>
            <p:cNvSpPr>
              <a:spLocks noEditPoints="1"/>
            </p:cNvSpPr>
            <p:nvPr/>
          </p:nvSpPr>
          <p:spPr bwMode="auto">
            <a:xfrm>
              <a:off x="4426" y="2112"/>
              <a:ext cx="512" cy="386"/>
            </a:xfrm>
            <a:custGeom>
              <a:avLst/>
              <a:gdLst/>
              <a:ahLst/>
              <a:cxnLst>
                <a:cxn ang="0">
                  <a:pos x="412" y="380"/>
                </a:cxn>
                <a:cxn ang="0">
                  <a:pos x="472" y="382"/>
                </a:cxn>
                <a:cxn ang="0">
                  <a:pos x="488" y="376"/>
                </a:cxn>
                <a:cxn ang="0">
                  <a:pos x="440" y="352"/>
                </a:cxn>
                <a:cxn ang="0">
                  <a:pos x="400" y="326"/>
                </a:cxn>
                <a:cxn ang="0">
                  <a:pos x="372" y="304"/>
                </a:cxn>
                <a:cxn ang="0">
                  <a:pos x="414" y="278"/>
                </a:cxn>
                <a:cxn ang="0">
                  <a:pos x="450" y="228"/>
                </a:cxn>
                <a:cxn ang="0">
                  <a:pos x="460" y="164"/>
                </a:cxn>
                <a:cxn ang="0">
                  <a:pos x="458" y="134"/>
                </a:cxn>
                <a:cxn ang="0">
                  <a:pos x="444" y="92"/>
                </a:cxn>
                <a:cxn ang="0">
                  <a:pos x="408" y="50"/>
                </a:cxn>
                <a:cxn ang="0">
                  <a:pos x="338" y="16"/>
                </a:cxn>
                <a:cxn ang="0">
                  <a:pos x="234" y="0"/>
                </a:cxn>
                <a:cxn ang="0">
                  <a:pos x="134" y="12"/>
                </a:cxn>
                <a:cxn ang="0">
                  <a:pos x="64" y="42"/>
                </a:cxn>
                <a:cxn ang="0">
                  <a:pos x="36" y="66"/>
                </a:cxn>
                <a:cxn ang="0">
                  <a:pos x="10" y="106"/>
                </a:cxn>
                <a:cxn ang="0">
                  <a:pos x="0" y="166"/>
                </a:cxn>
                <a:cxn ang="0">
                  <a:pos x="2" y="198"/>
                </a:cxn>
                <a:cxn ang="0">
                  <a:pos x="18" y="242"/>
                </a:cxn>
                <a:cxn ang="0">
                  <a:pos x="60" y="288"/>
                </a:cxn>
                <a:cxn ang="0">
                  <a:pos x="102" y="312"/>
                </a:cxn>
                <a:cxn ang="0">
                  <a:pos x="178" y="330"/>
                </a:cxn>
                <a:cxn ang="0">
                  <a:pos x="264" y="330"/>
                </a:cxn>
                <a:cxn ang="0">
                  <a:pos x="390" y="382"/>
                </a:cxn>
                <a:cxn ang="0">
                  <a:pos x="256" y="34"/>
                </a:cxn>
                <a:cxn ang="0">
                  <a:pos x="310" y="48"/>
                </a:cxn>
                <a:cxn ang="0">
                  <a:pos x="354" y="82"/>
                </a:cxn>
                <a:cxn ang="0">
                  <a:pos x="376" y="136"/>
                </a:cxn>
                <a:cxn ang="0">
                  <a:pos x="378" y="184"/>
                </a:cxn>
                <a:cxn ang="0">
                  <a:pos x="366" y="232"/>
                </a:cxn>
                <a:cxn ang="0">
                  <a:pos x="328" y="274"/>
                </a:cxn>
                <a:cxn ang="0">
                  <a:pos x="266" y="298"/>
                </a:cxn>
                <a:cxn ang="0">
                  <a:pos x="206" y="300"/>
                </a:cxn>
                <a:cxn ang="0">
                  <a:pos x="160" y="290"/>
                </a:cxn>
                <a:cxn ang="0">
                  <a:pos x="118" y="264"/>
                </a:cxn>
                <a:cxn ang="0">
                  <a:pos x="88" y="218"/>
                </a:cxn>
                <a:cxn ang="0">
                  <a:pos x="82" y="166"/>
                </a:cxn>
                <a:cxn ang="0">
                  <a:pos x="88" y="120"/>
                </a:cxn>
                <a:cxn ang="0">
                  <a:pos x="118" y="70"/>
                </a:cxn>
                <a:cxn ang="0">
                  <a:pos x="168" y="40"/>
                </a:cxn>
                <a:cxn ang="0">
                  <a:pos x="228" y="32"/>
                </a:cxn>
              </a:cxnLst>
              <a:rect l="0" t="0" r="r" b="b"/>
              <a:pathLst>
                <a:path w="512" h="386">
                  <a:moveTo>
                    <a:pt x="390" y="382"/>
                  </a:moveTo>
                  <a:lnTo>
                    <a:pt x="412" y="380"/>
                  </a:lnTo>
                  <a:lnTo>
                    <a:pt x="436" y="380"/>
                  </a:lnTo>
                  <a:lnTo>
                    <a:pt x="472" y="382"/>
                  </a:lnTo>
                  <a:lnTo>
                    <a:pt x="512" y="386"/>
                  </a:lnTo>
                  <a:lnTo>
                    <a:pt x="488" y="376"/>
                  </a:lnTo>
                  <a:lnTo>
                    <a:pt x="464" y="364"/>
                  </a:lnTo>
                  <a:lnTo>
                    <a:pt x="440" y="352"/>
                  </a:lnTo>
                  <a:lnTo>
                    <a:pt x="418" y="338"/>
                  </a:lnTo>
                  <a:lnTo>
                    <a:pt x="400" y="326"/>
                  </a:lnTo>
                  <a:lnTo>
                    <a:pt x="388" y="316"/>
                  </a:lnTo>
                  <a:lnTo>
                    <a:pt x="372" y="304"/>
                  </a:lnTo>
                  <a:lnTo>
                    <a:pt x="392" y="294"/>
                  </a:lnTo>
                  <a:lnTo>
                    <a:pt x="414" y="278"/>
                  </a:lnTo>
                  <a:lnTo>
                    <a:pt x="436" y="254"/>
                  </a:lnTo>
                  <a:lnTo>
                    <a:pt x="450" y="228"/>
                  </a:lnTo>
                  <a:lnTo>
                    <a:pt x="458" y="198"/>
                  </a:lnTo>
                  <a:lnTo>
                    <a:pt x="460" y="164"/>
                  </a:lnTo>
                  <a:lnTo>
                    <a:pt x="460" y="152"/>
                  </a:lnTo>
                  <a:lnTo>
                    <a:pt x="458" y="134"/>
                  </a:lnTo>
                  <a:lnTo>
                    <a:pt x="454" y="114"/>
                  </a:lnTo>
                  <a:lnTo>
                    <a:pt x="444" y="92"/>
                  </a:lnTo>
                  <a:lnTo>
                    <a:pt x="430" y="70"/>
                  </a:lnTo>
                  <a:lnTo>
                    <a:pt x="408" y="50"/>
                  </a:lnTo>
                  <a:lnTo>
                    <a:pt x="378" y="30"/>
                  </a:lnTo>
                  <a:lnTo>
                    <a:pt x="338" y="16"/>
                  </a:lnTo>
                  <a:lnTo>
                    <a:pt x="290" y="4"/>
                  </a:lnTo>
                  <a:lnTo>
                    <a:pt x="234" y="0"/>
                  </a:lnTo>
                  <a:lnTo>
                    <a:pt x="182" y="4"/>
                  </a:lnTo>
                  <a:lnTo>
                    <a:pt x="134" y="12"/>
                  </a:lnTo>
                  <a:lnTo>
                    <a:pt x="96" y="26"/>
                  </a:lnTo>
                  <a:lnTo>
                    <a:pt x="64" y="42"/>
                  </a:lnTo>
                  <a:lnTo>
                    <a:pt x="50" y="52"/>
                  </a:lnTo>
                  <a:lnTo>
                    <a:pt x="36" y="66"/>
                  </a:lnTo>
                  <a:lnTo>
                    <a:pt x="22" y="84"/>
                  </a:lnTo>
                  <a:lnTo>
                    <a:pt x="10" y="106"/>
                  </a:lnTo>
                  <a:lnTo>
                    <a:pt x="2" y="134"/>
                  </a:lnTo>
                  <a:lnTo>
                    <a:pt x="0" y="166"/>
                  </a:lnTo>
                  <a:lnTo>
                    <a:pt x="0" y="180"/>
                  </a:lnTo>
                  <a:lnTo>
                    <a:pt x="2" y="198"/>
                  </a:lnTo>
                  <a:lnTo>
                    <a:pt x="6" y="220"/>
                  </a:lnTo>
                  <a:lnTo>
                    <a:pt x="18" y="242"/>
                  </a:lnTo>
                  <a:lnTo>
                    <a:pt x="34" y="266"/>
                  </a:lnTo>
                  <a:lnTo>
                    <a:pt x="60" y="288"/>
                  </a:lnTo>
                  <a:lnTo>
                    <a:pt x="78" y="300"/>
                  </a:lnTo>
                  <a:lnTo>
                    <a:pt x="102" y="312"/>
                  </a:lnTo>
                  <a:lnTo>
                    <a:pt x="136" y="322"/>
                  </a:lnTo>
                  <a:lnTo>
                    <a:pt x="178" y="330"/>
                  </a:lnTo>
                  <a:lnTo>
                    <a:pt x="226" y="332"/>
                  </a:lnTo>
                  <a:lnTo>
                    <a:pt x="264" y="330"/>
                  </a:lnTo>
                  <a:lnTo>
                    <a:pt x="304" y="326"/>
                  </a:lnTo>
                  <a:lnTo>
                    <a:pt x="390" y="382"/>
                  </a:lnTo>
                  <a:close/>
                  <a:moveTo>
                    <a:pt x="228" y="32"/>
                  </a:moveTo>
                  <a:lnTo>
                    <a:pt x="256" y="34"/>
                  </a:lnTo>
                  <a:lnTo>
                    <a:pt x="284" y="38"/>
                  </a:lnTo>
                  <a:lnTo>
                    <a:pt x="310" y="48"/>
                  </a:lnTo>
                  <a:lnTo>
                    <a:pt x="334" y="62"/>
                  </a:lnTo>
                  <a:lnTo>
                    <a:pt x="354" y="82"/>
                  </a:lnTo>
                  <a:lnTo>
                    <a:pt x="368" y="106"/>
                  </a:lnTo>
                  <a:lnTo>
                    <a:pt x="376" y="136"/>
                  </a:lnTo>
                  <a:lnTo>
                    <a:pt x="380" y="168"/>
                  </a:lnTo>
                  <a:lnTo>
                    <a:pt x="378" y="184"/>
                  </a:lnTo>
                  <a:lnTo>
                    <a:pt x="374" y="208"/>
                  </a:lnTo>
                  <a:lnTo>
                    <a:pt x="366" y="232"/>
                  </a:lnTo>
                  <a:lnTo>
                    <a:pt x="352" y="254"/>
                  </a:lnTo>
                  <a:lnTo>
                    <a:pt x="328" y="274"/>
                  </a:lnTo>
                  <a:lnTo>
                    <a:pt x="300" y="290"/>
                  </a:lnTo>
                  <a:lnTo>
                    <a:pt x="266" y="298"/>
                  </a:lnTo>
                  <a:lnTo>
                    <a:pt x="228" y="302"/>
                  </a:lnTo>
                  <a:lnTo>
                    <a:pt x="206" y="300"/>
                  </a:lnTo>
                  <a:lnTo>
                    <a:pt x="184" y="296"/>
                  </a:lnTo>
                  <a:lnTo>
                    <a:pt x="160" y="290"/>
                  </a:lnTo>
                  <a:lnTo>
                    <a:pt x="138" y="278"/>
                  </a:lnTo>
                  <a:lnTo>
                    <a:pt x="118" y="264"/>
                  </a:lnTo>
                  <a:lnTo>
                    <a:pt x="100" y="244"/>
                  </a:lnTo>
                  <a:lnTo>
                    <a:pt x="88" y="218"/>
                  </a:lnTo>
                  <a:lnTo>
                    <a:pt x="84" y="194"/>
                  </a:lnTo>
                  <a:lnTo>
                    <a:pt x="82" y="166"/>
                  </a:lnTo>
                  <a:lnTo>
                    <a:pt x="82" y="144"/>
                  </a:lnTo>
                  <a:lnTo>
                    <a:pt x="88" y="120"/>
                  </a:lnTo>
                  <a:lnTo>
                    <a:pt x="98" y="94"/>
                  </a:lnTo>
                  <a:lnTo>
                    <a:pt x="118" y="70"/>
                  </a:lnTo>
                  <a:lnTo>
                    <a:pt x="140" y="54"/>
                  </a:lnTo>
                  <a:lnTo>
                    <a:pt x="168" y="40"/>
                  </a:lnTo>
                  <a:lnTo>
                    <a:pt x="198" y="34"/>
                  </a:lnTo>
                  <a:lnTo>
                    <a:pt x="228" y="32"/>
                  </a:lnTo>
                  <a:close/>
                </a:path>
              </a:pathLst>
            </a:custGeom>
            <a:solidFill>
              <a:srgbClr val="FFFFFF"/>
            </a:solidFill>
            <a:ln w="0">
              <a:noFill/>
              <a:prstDash val="solid"/>
              <a:round/>
              <a:headEnd/>
              <a:tailEnd/>
            </a:ln>
          </p:spPr>
          <p:txBody>
            <a:bodyPr/>
            <a:lstStyle/>
            <a:p>
              <a:endParaRPr lang="en-US"/>
            </a:p>
          </p:txBody>
        </p:sp>
        <p:sp>
          <p:nvSpPr>
            <p:cNvPr id="112655" name="Freeform 15"/>
            <p:cNvSpPr>
              <a:spLocks noEditPoints="1"/>
            </p:cNvSpPr>
            <p:nvPr/>
          </p:nvSpPr>
          <p:spPr bwMode="auto">
            <a:xfrm>
              <a:off x="3032" y="2620"/>
              <a:ext cx="86" cy="80"/>
            </a:xfrm>
            <a:custGeom>
              <a:avLst/>
              <a:gdLst/>
              <a:ahLst/>
              <a:cxnLst>
                <a:cxn ang="0">
                  <a:pos x="0" y="80"/>
                </a:cxn>
                <a:cxn ang="0">
                  <a:pos x="34" y="0"/>
                </a:cxn>
                <a:cxn ang="0">
                  <a:pos x="48" y="0"/>
                </a:cxn>
                <a:cxn ang="0">
                  <a:pos x="86" y="80"/>
                </a:cxn>
                <a:cxn ang="0">
                  <a:pos x="72" y="80"/>
                </a:cxn>
                <a:cxn ang="0">
                  <a:pos x="60" y="56"/>
                </a:cxn>
                <a:cxn ang="0">
                  <a:pos x="22" y="56"/>
                </a:cxn>
                <a:cxn ang="0">
                  <a:pos x="12" y="80"/>
                </a:cxn>
                <a:cxn ang="0">
                  <a:pos x="0" y="80"/>
                </a:cxn>
                <a:cxn ang="0">
                  <a:pos x="26" y="46"/>
                </a:cxn>
                <a:cxn ang="0">
                  <a:pos x="56" y="46"/>
                </a:cxn>
                <a:cxn ang="0">
                  <a:pos x="48" y="24"/>
                </a:cxn>
                <a:cxn ang="0">
                  <a:pos x="44" y="16"/>
                </a:cxn>
                <a:cxn ang="0">
                  <a:pos x="40" y="8"/>
                </a:cxn>
                <a:cxn ang="0">
                  <a:pos x="38" y="16"/>
                </a:cxn>
                <a:cxn ang="0">
                  <a:pos x="36" y="24"/>
                </a:cxn>
                <a:cxn ang="0">
                  <a:pos x="26" y="46"/>
                </a:cxn>
              </a:cxnLst>
              <a:rect l="0" t="0" r="r" b="b"/>
              <a:pathLst>
                <a:path w="86" h="80">
                  <a:moveTo>
                    <a:pt x="0" y="80"/>
                  </a:moveTo>
                  <a:lnTo>
                    <a:pt x="34" y="0"/>
                  </a:lnTo>
                  <a:lnTo>
                    <a:pt x="48" y="0"/>
                  </a:lnTo>
                  <a:lnTo>
                    <a:pt x="86" y="80"/>
                  </a:lnTo>
                  <a:lnTo>
                    <a:pt x="72" y="80"/>
                  </a:lnTo>
                  <a:lnTo>
                    <a:pt x="60" y="56"/>
                  </a:lnTo>
                  <a:lnTo>
                    <a:pt x="22" y="56"/>
                  </a:lnTo>
                  <a:lnTo>
                    <a:pt x="12" y="80"/>
                  </a:lnTo>
                  <a:lnTo>
                    <a:pt x="0" y="80"/>
                  </a:lnTo>
                  <a:close/>
                  <a:moveTo>
                    <a:pt x="26" y="46"/>
                  </a:moveTo>
                  <a:lnTo>
                    <a:pt x="56" y="46"/>
                  </a:lnTo>
                  <a:lnTo>
                    <a:pt x="48" y="24"/>
                  </a:lnTo>
                  <a:lnTo>
                    <a:pt x="44" y="16"/>
                  </a:lnTo>
                  <a:lnTo>
                    <a:pt x="40" y="8"/>
                  </a:lnTo>
                  <a:lnTo>
                    <a:pt x="38"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12656" name="Freeform 16"/>
            <p:cNvSpPr>
              <a:spLocks noEditPoints="1"/>
            </p:cNvSpPr>
            <p:nvPr/>
          </p:nvSpPr>
          <p:spPr bwMode="auto">
            <a:xfrm>
              <a:off x="3262" y="2620"/>
              <a:ext cx="82" cy="80"/>
            </a:xfrm>
            <a:custGeom>
              <a:avLst/>
              <a:gdLst/>
              <a:ahLst/>
              <a:cxnLst>
                <a:cxn ang="0">
                  <a:pos x="0" y="80"/>
                </a:cxn>
                <a:cxn ang="0">
                  <a:pos x="0" y="0"/>
                </a:cxn>
                <a:cxn ang="0">
                  <a:pos x="42" y="0"/>
                </a:cxn>
                <a:cxn ang="0">
                  <a:pos x="48" y="0"/>
                </a:cxn>
                <a:cxn ang="0">
                  <a:pos x="56" y="0"/>
                </a:cxn>
                <a:cxn ang="0">
                  <a:pos x="60" y="2"/>
                </a:cxn>
                <a:cxn ang="0">
                  <a:pos x="66" y="4"/>
                </a:cxn>
                <a:cxn ang="0">
                  <a:pos x="70" y="10"/>
                </a:cxn>
                <a:cxn ang="0">
                  <a:pos x="74" y="14"/>
                </a:cxn>
                <a:cxn ang="0">
                  <a:pos x="74" y="22"/>
                </a:cxn>
                <a:cxn ang="0">
                  <a:pos x="74" y="26"/>
                </a:cxn>
                <a:cxn ang="0">
                  <a:pos x="72" y="32"/>
                </a:cxn>
                <a:cxn ang="0">
                  <a:pos x="68" y="36"/>
                </a:cxn>
                <a:cxn ang="0">
                  <a:pos x="62" y="38"/>
                </a:cxn>
                <a:cxn ang="0">
                  <a:pos x="56" y="42"/>
                </a:cxn>
                <a:cxn ang="0">
                  <a:pos x="48" y="42"/>
                </a:cxn>
                <a:cxn ang="0">
                  <a:pos x="52" y="44"/>
                </a:cxn>
                <a:cxn ang="0">
                  <a:pos x="56" y="46"/>
                </a:cxn>
                <a:cxn ang="0">
                  <a:pos x="60" y="52"/>
                </a:cxn>
                <a:cxn ang="0">
                  <a:pos x="66" y="58"/>
                </a:cxn>
                <a:cxn ang="0">
                  <a:pos x="82" y="80"/>
                </a:cxn>
                <a:cxn ang="0">
                  <a:pos x="66" y="80"/>
                </a:cxn>
                <a:cxn ang="0">
                  <a:pos x="54" y="62"/>
                </a:cxn>
                <a:cxn ang="0">
                  <a:pos x="50" y="56"/>
                </a:cxn>
                <a:cxn ang="0">
                  <a:pos x="46" y="52"/>
                </a:cxn>
                <a:cxn ang="0">
                  <a:pos x="42" y="48"/>
                </a:cxn>
                <a:cxn ang="0">
                  <a:pos x="40" y="46"/>
                </a:cxn>
                <a:cxn ang="0">
                  <a:pos x="36" y="46"/>
                </a:cxn>
                <a:cxn ang="0">
                  <a:pos x="34" y="44"/>
                </a:cxn>
                <a:cxn ang="0">
                  <a:pos x="30" y="44"/>
                </a:cxn>
                <a:cxn ang="0">
                  <a:pos x="26" y="44"/>
                </a:cxn>
                <a:cxn ang="0">
                  <a:pos x="12" y="44"/>
                </a:cxn>
                <a:cxn ang="0">
                  <a:pos x="12" y="80"/>
                </a:cxn>
                <a:cxn ang="0">
                  <a:pos x="0" y="80"/>
                </a:cxn>
                <a:cxn ang="0">
                  <a:pos x="12" y="34"/>
                </a:cxn>
                <a:cxn ang="0">
                  <a:pos x="38" y="34"/>
                </a:cxn>
                <a:cxn ang="0">
                  <a:pos x="46" y="34"/>
                </a:cxn>
                <a:cxn ang="0">
                  <a:pos x="52" y="34"/>
                </a:cxn>
                <a:cxn ang="0">
                  <a:pos x="56" y="32"/>
                </a:cxn>
                <a:cxn ang="0">
                  <a:pos x="60" y="28"/>
                </a:cxn>
                <a:cxn ang="0">
                  <a:pos x="60" y="24"/>
                </a:cxn>
                <a:cxn ang="0">
                  <a:pos x="62" y="22"/>
                </a:cxn>
                <a:cxn ang="0">
                  <a:pos x="60" y="16"/>
                </a:cxn>
                <a:cxn ang="0">
                  <a:pos x="56" y="12"/>
                </a:cxn>
                <a:cxn ang="0">
                  <a:pos x="54" y="10"/>
                </a:cxn>
                <a:cxn ang="0">
                  <a:pos x="48" y="8"/>
                </a:cxn>
                <a:cxn ang="0">
                  <a:pos x="42" y="8"/>
                </a:cxn>
                <a:cxn ang="0">
                  <a:pos x="12" y="8"/>
                </a:cxn>
                <a:cxn ang="0">
                  <a:pos x="12" y="34"/>
                </a:cxn>
              </a:cxnLst>
              <a:rect l="0" t="0" r="r" b="b"/>
              <a:pathLst>
                <a:path w="82" h="80">
                  <a:moveTo>
                    <a:pt x="0" y="80"/>
                  </a:moveTo>
                  <a:lnTo>
                    <a:pt x="0" y="0"/>
                  </a:lnTo>
                  <a:lnTo>
                    <a:pt x="42" y="0"/>
                  </a:lnTo>
                  <a:lnTo>
                    <a:pt x="48" y="0"/>
                  </a:lnTo>
                  <a:lnTo>
                    <a:pt x="56" y="0"/>
                  </a:lnTo>
                  <a:lnTo>
                    <a:pt x="60" y="2"/>
                  </a:lnTo>
                  <a:lnTo>
                    <a:pt x="66" y="4"/>
                  </a:lnTo>
                  <a:lnTo>
                    <a:pt x="70" y="10"/>
                  </a:lnTo>
                  <a:lnTo>
                    <a:pt x="74" y="14"/>
                  </a:lnTo>
                  <a:lnTo>
                    <a:pt x="74" y="22"/>
                  </a:lnTo>
                  <a:lnTo>
                    <a:pt x="74" y="26"/>
                  </a:lnTo>
                  <a:lnTo>
                    <a:pt x="72" y="32"/>
                  </a:lnTo>
                  <a:lnTo>
                    <a:pt x="68" y="36"/>
                  </a:lnTo>
                  <a:lnTo>
                    <a:pt x="62" y="38"/>
                  </a:lnTo>
                  <a:lnTo>
                    <a:pt x="56" y="42"/>
                  </a:lnTo>
                  <a:lnTo>
                    <a:pt x="48" y="42"/>
                  </a:lnTo>
                  <a:lnTo>
                    <a:pt x="52" y="44"/>
                  </a:lnTo>
                  <a:lnTo>
                    <a:pt x="56" y="46"/>
                  </a:lnTo>
                  <a:lnTo>
                    <a:pt x="60" y="52"/>
                  </a:lnTo>
                  <a:lnTo>
                    <a:pt x="66" y="58"/>
                  </a:lnTo>
                  <a:lnTo>
                    <a:pt x="82" y="80"/>
                  </a:lnTo>
                  <a:lnTo>
                    <a:pt x="66" y="80"/>
                  </a:lnTo>
                  <a:lnTo>
                    <a:pt x="54" y="62"/>
                  </a:lnTo>
                  <a:lnTo>
                    <a:pt x="50" y="56"/>
                  </a:lnTo>
                  <a:lnTo>
                    <a:pt x="46" y="52"/>
                  </a:lnTo>
                  <a:lnTo>
                    <a:pt x="42" y="48"/>
                  </a:lnTo>
                  <a:lnTo>
                    <a:pt x="40" y="46"/>
                  </a:lnTo>
                  <a:lnTo>
                    <a:pt x="36" y="46"/>
                  </a:lnTo>
                  <a:lnTo>
                    <a:pt x="34" y="44"/>
                  </a:lnTo>
                  <a:lnTo>
                    <a:pt x="30" y="44"/>
                  </a:lnTo>
                  <a:lnTo>
                    <a:pt x="26" y="44"/>
                  </a:lnTo>
                  <a:lnTo>
                    <a:pt x="12" y="44"/>
                  </a:lnTo>
                  <a:lnTo>
                    <a:pt x="12" y="80"/>
                  </a:lnTo>
                  <a:lnTo>
                    <a:pt x="0" y="80"/>
                  </a:lnTo>
                  <a:close/>
                  <a:moveTo>
                    <a:pt x="12" y="34"/>
                  </a:moveTo>
                  <a:lnTo>
                    <a:pt x="38" y="34"/>
                  </a:lnTo>
                  <a:lnTo>
                    <a:pt x="46" y="34"/>
                  </a:lnTo>
                  <a:lnTo>
                    <a:pt x="52" y="34"/>
                  </a:lnTo>
                  <a:lnTo>
                    <a:pt x="56" y="32"/>
                  </a:lnTo>
                  <a:lnTo>
                    <a:pt x="60" y="28"/>
                  </a:lnTo>
                  <a:lnTo>
                    <a:pt x="60" y="24"/>
                  </a:lnTo>
                  <a:lnTo>
                    <a:pt x="62" y="22"/>
                  </a:lnTo>
                  <a:lnTo>
                    <a:pt x="60" y="16"/>
                  </a:lnTo>
                  <a:lnTo>
                    <a:pt x="56" y="12"/>
                  </a:lnTo>
                  <a:lnTo>
                    <a:pt x="54" y="10"/>
                  </a:lnTo>
                  <a:lnTo>
                    <a:pt x="48" y="8"/>
                  </a:lnTo>
                  <a:lnTo>
                    <a:pt x="42" y="8"/>
                  </a:lnTo>
                  <a:lnTo>
                    <a:pt x="12" y="8"/>
                  </a:lnTo>
                  <a:lnTo>
                    <a:pt x="12" y="34"/>
                  </a:lnTo>
                  <a:close/>
                </a:path>
              </a:pathLst>
            </a:custGeom>
            <a:solidFill>
              <a:srgbClr val="FFFFFF"/>
            </a:solidFill>
            <a:ln w="0">
              <a:noFill/>
              <a:prstDash val="solid"/>
              <a:round/>
              <a:headEnd/>
              <a:tailEnd/>
            </a:ln>
          </p:spPr>
          <p:txBody>
            <a:bodyPr/>
            <a:lstStyle/>
            <a:p>
              <a:endParaRPr lang="en-US"/>
            </a:p>
          </p:txBody>
        </p:sp>
        <p:sp>
          <p:nvSpPr>
            <p:cNvPr id="112657" name="Freeform 17"/>
            <p:cNvSpPr>
              <a:spLocks/>
            </p:cNvSpPr>
            <p:nvPr/>
          </p:nvSpPr>
          <p:spPr bwMode="auto">
            <a:xfrm>
              <a:off x="3498" y="2620"/>
              <a:ext cx="76" cy="80"/>
            </a:xfrm>
            <a:custGeom>
              <a:avLst/>
              <a:gdLst/>
              <a:ahLst/>
              <a:cxnLst>
                <a:cxn ang="0">
                  <a:pos x="0" y="80"/>
                </a:cxn>
                <a:cxn ang="0">
                  <a:pos x="0" y="0"/>
                </a:cxn>
                <a:cxn ang="0">
                  <a:pos x="12" y="0"/>
                </a:cxn>
                <a:cxn ang="0">
                  <a:pos x="12" y="40"/>
                </a:cxn>
                <a:cxn ang="0">
                  <a:pos x="56" y="0"/>
                </a:cxn>
                <a:cxn ang="0">
                  <a:pos x="74" y="0"/>
                </a:cxn>
                <a:cxn ang="0">
                  <a:pos x="34" y="32"/>
                </a:cxn>
                <a:cxn ang="0">
                  <a:pos x="76" y="80"/>
                </a:cxn>
                <a:cxn ang="0">
                  <a:pos x="60" y="80"/>
                </a:cxn>
                <a:cxn ang="0">
                  <a:pos x="26" y="38"/>
                </a:cxn>
                <a:cxn ang="0">
                  <a:pos x="12" y="52"/>
                </a:cxn>
                <a:cxn ang="0">
                  <a:pos x="12" y="80"/>
                </a:cxn>
                <a:cxn ang="0">
                  <a:pos x="0" y="80"/>
                </a:cxn>
              </a:cxnLst>
              <a:rect l="0" t="0" r="r" b="b"/>
              <a:pathLst>
                <a:path w="76" h="80">
                  <a:moveTo>
                    <a:pt x="0" y="80"/>
                  </a:moveTo>
                  <a:lnTo>
                    <a:pt x="0" y="0"/>
                  </a:lnTo>
                  <a:lnTo>
                    <a:pt x="12" y="0"/>
                  </a:lnTo>
                  <a:lnTo>
                    <a:pt x="12" y="40"/>
                  </a:lnTo>
                  <a:lnTo>
                    <a:pt x="56" y="0"/>
                  </a:lnTo>
                  <a:lnTo>
                    <a:pt x="74" y="0"/>
                  </a:lnTo>
                  <a:lnTo>
                    <a:pt x="34" y="32"/>
                  </a:lnTo>
                  <a:lnTo>
                    <a:pt x="76" y="80"/>
                  </a:lnTo>
                  <a:lnTo>
                    <a:pt x="60" y="80"/>
                  </a:lnTo>
                  <a:lnTo>
                    <a:pt x="26" y="38"/>
                  </a:lnTo>
                  <a:lnTo>
                    <a:pt x="12" y="52"/>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12658" name="Freeform 18"/>
            <p:cNvSpPr>
              <a:spLocks noEditPoints="1"/>
            </p:cNvSpPr>
            <p:nvPr/>
          </p:nvSpPr>
          <p:spPr bwMode="auto">
            <a:xfrm>
              <a:off x="3708" y="2620"/>
              <a:ext cx="86" cy="80"/>
            </a:xfrm>
            <a:custGeom>
              <a:avLst/>
              <a:gdLst/>
              <a:ahLst/>
              <a:cxnLst>
                <a:cxn ang="0">
                  <a:pos x="0" y="80"/>
                </a:cxn>
                <a:cxn ang="0">
                  <a:pos x="36" y="0"/>
                </a:cxn>
                <a:cxn ang="0">
                  <a:pos x="50" y="0"/>
                </a:cxn>
                <a:cxn ang="0">
                  <a:pos x="86" y="80"/>
                </a:cxn>
                <a:cxn ang="0">
                  <a:pos x="72" y="80"/>
                </a:cxn>
                <a:cxn ang="0">
                  <a:pos x="62" y="56"/>
                </a:cxn>
                <a:cxn ang="0">
                  <a:pos x="24" y="56"/>
                </a:cxn>
                <a:cxn ang="0">
                  <a:pos x="14" y="80"/>
                </a:cxn>
                <a:cxn ang="0">
                  <a:pos x="0" y="80"/>
                </a:cxn>
                <a:cxn ang="0">
                  <a:pos x="28" y="46"/>
                </a:cxn>
                <a:cxn ang="0">
                  <a:pos x="58" y="46"/>
                </a:cxn>
                <a:cxn ang="0">
                  <a:pos x="48" y="24"/>
                </a:cxn>
                <a:cxn ang="0">
                  <a:pos x="44" y="16"/>
                </a:cxn>
                <a:cxn ang="0">
                  <a:pos x="42" y="8"/>
                </a:cxn>
                <a:cxn ang="0">
                  <a:pos x="40" y="16"/>
                </a:cxn>
                <a:cxn ang="0">
                  <a:pos x="38" y="24"/>
                </a:cxn>
                <a:cxn ang="0">
                  <a:pos x="28" y="46"/>
                </a:cxn>
              </a:cxnLst>
              <a:rect l="0" t="0" r="r" b="b"/>
              <a:pathLst>
                <a:path w="86" h="80">
                  <a:moveTo>
                    <a:pt x="0" y="80"/>
                  </a:moveTo>
                  <a:lnTo>
                    <a:pt x="36" y="0"/>
                  </a:lnTo>
                  <a:lnTo>
                    <a:pt x="50" y="0"/>
                  </a:lnTo>
                  <a:lnTo>
                    <a:pt x="86" y="80"/>
                  </a:lnTo>
                  <a:lnTo>
                    <a:pt x="72" y="80"/>
                  </a:lnTo>
                  <a:lnTo>
                    <a:pt x="62" y="56"/>
                  </a:lnTo>
                  <a:lnTo>
                    <a:pt x="24" y="56"/>
                  </a:lnTo>
                  <a:lnTo>
                    <a:pt x="14" y="80"/>
                  </a:lnTo>
                  <a:lnTo>
                    <a:pt x="0" y="80"/>
                  </a:lnTo>
                  <a:close/>
                  <a:moveTo>
                    <a:pt x="28" y="46"/>
                  </a:moveTo>
                  <a:lnTo>
                    <a:pt x="58" y="46"/>
                  </a:lnTo>
                  <a:lnTo>
                    <a:pt x="48" y="24"/>
                  </a:lnTo>
                  <a:lnTo>
                    <a:pt x="44" y="16"/>
                  </a:lnTo>
                  <a:lnTo>
                    <a:pt x="42" y="8"/>
                  </a:lnTo>
                  <a:lnTo>
                    <a:pt x="40" y="16"/>
                  </a:lnTo>
                  <a:lnTo>
                    <a:pt x="38" y="24"/>
                  </a:lnTo>
                  <a:lnTo>
                    <a:pt x="28" y="46"/>
                  </a:lnTo>
                  <a:close/>
                </a:path>
              </a:pathLst>
            </a:custGeom>
            <a:solidFill>
              <a:srgbClr val="FFFFFF"/>
            </a:solidFill>
            <a:ln w="0">
              <a:noFill/>
              <a:prstDash val="solid"/>
              <a:round/>
              <a:headEnd/>
              <a:tailEnd/>
            </a:ln>
          </p:spPr>
          <p:txBody>
            <a:bodyPr/>
            <a:lstStyle/>
            <a:p>
              <a:endParaRPr lang="en-US"/>
            </a:p>
          </p:txBody>
        </p:sp>
        <p:sp>
          <p:nvSpPr>
            <p:cNvPr id="112659" name="Freeform 19"/>
            <p:cNvSpPr>
              <a:spLocks/>
            </p:cNvSpPr>
            <p:nvPr/>
          </p:nvSpPr>
          <p:spPr bwMode="auto">
            <a:xfrm>
              <a:off x="3940" y="2620"/>
              <a:ext cx="72" cy="80"/>
            </a:xfrm>
            <a:custGeom>
              <a:avLst/>
              <a:gdLst/>
              <a:ahLst/>
              <a:cxnLst>
                <a:cxn ang="0">
                  <a:pos x="0" y="80"/>
                </a:cxn>
                <a:cxn ang="0">
                  <a:pos x="0" y="0"/>
                </a:cxn>
                <a:cxn ang="0">
                  <a:pos x="12" y="0"/>
                </a:cxn>
                <a:cxn ang="0">
                  <a:pos x="60" y="62"/>
                </a:cxn>
                <a:cxn ang="0">
                  <a:pos x="60" y="0"/>
                </a:cxn>
                <a:cxn ang="0">
                  <a:pos x="72" y="0"/>
                </a:cxn>
                <a:cxn ang="0">
                  <a:pos x="72" y="80"/>
                </a:cxn>
                <a:cxn ang="0">
                  <a:pos x="60" y="80"/>
                </a:cxn>
                <a:cxn ang="0">
                  <a:pos x="12" y="16"/>
                </a:cxn>
                <a:cxn ang="0">
                  <a:pos x="12" y="80"/>
                </a:cxn>
                <a:cxn ang="0">
                  <a:pos x="0" y="80"/>
                </a:cxn>
              </a:cxnLst>
              <a:rect l="0" t="0" r="r" b="b"/>
              <a:pathLst>
                <a:path w="72" h="80">
                  <a:moveTo>
                    <a:pt x="0" y="80"/>
                  </a:moveTo>
                  <a:lnTo>
                    <a:pt x="0" y="0"/>
                  </a:lnTo>
                  <a:lnTo>
                    <a:pt x="12" y="0"/>
                  </a:lnTo>
                  <a:lnTo>
                    <a:pt x="60" y="62"/>
                  </a:lnTo>
                  <a:lnTo>
                    <a:pt x="60" y="0"/>
                  </a:lnTo>
                  <a:lnTo>
                    <a:pt x="72" y="0"/>
                  </a:lnTo>
                  <a:lnTo>
                    <a:pt x="72" y="80"/>
                  </a:lnTo>
                  <a:lnTo>
                    <a:pt x="60" y="80"/>
                  </a:lnTo>
                  <a:lnTo>
                    <a:pt x="12" y="16"/>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12660" name="Freeform 20"/>
            <p:cNvSpPr>
              <a:spLocks/>
            </p:cNvSpPr>
            <p:nvPr/>
          </p:nvSpPr>
          <p:spPr bwMode="auto">
            <a:xfrm>
              <a:off x="4172"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2"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4" y="0"/>
                  </a:lnTo>
                  <a:lnTo>
                    <a:pt x="44" y="0"/>
                  </a:lnTo>
                  <a:lnTo>
                    <a:pt x="52" y="2"/>
                  </a:lnTo>
                  <a:lnTo>
                    <a:pt x="60" y="6"/>
                  </a:lnTo>
                  <a:lnTo>
                    <a:pt x="64"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2"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112661" name="Freeform 21"/>
            <p:cNvSpPr>
              <a:spLocks noEditPoints="1"/>
            </p:cNvSpPr>
            <p:nvPr/>
          </p:nvSpPr>
          <p:spPr bwMode="auto">
            <a:xfrm>
              <a:off x="4386" y="2620"/>
              <a:ext cx="86" cy="80"/>
            </a:xfrm>
            <a:custGeom>
              <a:avLst/>
              <a:gdLst/>
              <a:ahLst/>
              <a:cxnLst>
                <a:cxn ang="0">
                  <a:pos x="0" y="80"/>
                </a:cxn>
                <a:cxn ang="0">
                  <a:pos x="36" y="0"/>
                </a:cxn>
                <a:cxn ang="0">
                  <a:pos x="48" y="0"/>
                </a:cxn>
                <a:cxn ang="0">
                  <a:pos x="86" y="80"/>
                </a:cxn>
                <a:cxn ang="0">
                  <a:pos x="72" y="80"/>
                </a:cxn>
                <a:cxn ang="0">
                  <a:pos x="62" y="56"/>
                </a:cxn>
                <a:cxn ang="0">
                  <a:pos x="24" y="56"/>
                </a:cxn>
                <a:cxn ang="0">
                  <a:pos x="14" y="80"/>
                </a:cxn>
                <a:cxn ang="0">
                  <a:pos x="0" y="80"/>
                </a:cxn>
                <a:cxn ang="0">
                  <a:pos x="26" y="46"/>
                </a:cxn>
                <a:cxn ang="0">
                  <a:pos x="58" y="46"/>
                </a:cxn>
                <a:cxn ang="0">
                  <a:pos x="48" y="24"/>
                </a:cxn>
                <a:cxn ang="0">
                  <a:pos x="44" y="16"/>
                </a:cxn>
                <a:cxn ang="0">
                  <a:pos x="42" y="8"/>
                </a:cxn>
                <a:cxn ang="0">
                  <a:pos x="40" y="16"/>
                </a:cxn>
                <a:cxn ang="0">
                  <a:pos x="36" y="24"/>
                </a:cxn>
                <a:cxn ang="0">
                  <a:pos x="26" y="46"/>
                </a:cxn>
              </a:cxnLst>
              <a:rect l="0" t="0" r="r" b="b"/>
              <a:pathLst>
                <a:path w="86" h="80">
                  <a:moveTo>
                    <a:pt x="0" y="80"/>
                  </a:moveTo>
                  <a:lnTo>
                    <a:pt x="36" y="0"/>
                  </a:lnTo>
                  <a:lnTo>
                    <a:pt x="48" y="0"/>
                  </a:lnTo>
                  <a:lnTo>
                    <a:pt x="86" y="80"/>
                  </a:lnTo>
                  <a:lnTo>
                    <a:pt x="72" y="80"/>
                  </a:lnTo>
                  <a:lnTo>
                    <a:pt x="62" y="56"/>
                  </a:lnTo>
                  <a:lnTo>
                    <a:pt x="24" y="56"/>
                  </a:lnTo>
                  <a:lnTo>
                    <a:pt x="14" y="80"/>
                  </a:lnTo>
                  <a:lnTo>
                    <a:pt x="0" y="80"/>
                  </a:lnTo>
                  <a:close/>
                  <a:moveTo>
                    <a:pt x="26" y="46"/>
                  </a:moveTo>
                  <a:lnTo>
                    <a:pt x="58" y="46"/>
                  </a:lnTo>
                  <a:lnTo>
                    <a:pt x="48" y="24"/>
                  </a:lnTo>
                  <a:lnTo>
                    <a:pt x="44" y="16"/>
                  </a:lnTo>
                  <a:lnTo>
                    <a:pt x="42" y="8"/>
                  </a:lnTo>
                  <a:lnTo>
                    <a:pt x="40"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12662" name="Freeform 22"/>
            <p:cNvSpPr>
              <a:spLocks/>
            </p:cNvSpPr>
            <p:nvPr/>
          </p:nvSpPr>
          <p:spPr bwMode="auto">
            <a:xfrm>
              <a:off x="4614"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4"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6" y="0"/>
                  </a:lnTo>
                  <a:lnTo>
                    <a:pt x="44" y="0"/>
                  </a:lnTo>
                  <a:lnTo>
                    <a:pt x="54" y="2"/>
                  </a:lnTo>
                  <a:lnTo>
                    <a:pt x="60" y="6"/>
                  </a:lnTo>
                  <a:lnTo>
                    <a:pt x="66"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4"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112663" name="Freeform 23"/>
            <p:cNvSpPr>
              <a:spLocks noEditPoints="1"/>
            </p:cNvSpPr>
            <p:nvPr/>
          </p:nvSpPr>
          <p:spPr bwMode="auto">
            <a:xfrm>
              <a:off x="3036" y="2736"/>
              <a:ext cx="54" cy="76"/>
            </a:xfrm>
            <a:custGeom>
              <a:avLst/>
              <a:gdLst/>
              <a:ahLst/>
              <a:cxnLst>
                <a:cxn ang="0">
                  <a:pos x="0" y="76"/>
                </a:cxn>
                <a:cxn ang="0">
                  <a:pos x="0" y="0"/>
                </a:cxn>
                <a:cxn ang="0">
                  <a:pos x="22" y="0"/>
                </a:cxn>
                <a:cxn ang="0">
                  <a:pos x="28" y="0"/>
                </a:cxn>
                <a:cxn ang="0">
                  <a:pos x="34" y="0"/>
                </a:cxn>
                <a:cxn ang="0">
                  <a:pos x="40" y="2"/>
                </a:cxn>
                <a:cxn ang="0">
                  <a:pos x="44" y="6"/>
                </a:cxn>
                <a:cxn ang="0">
                  <a:pos x="48" y="12"/>
                </a:cxn>
                <a:cxn ang="0">
                  <a:pos x="52" y="20"/>
                </a:cxn>
                <a:cxn ang="0">
                  <a:pos x="54" y="28"/>
                </a:cxn>
                <a:cxn ang="0">
                  <a:pos x="54" y="38"/>
                </a:cxn>
                <a:cxn ang="0">
                  <a:pos x="54" y="46"/>
                </a:cxn>
                <a:cxn ang="0">
                  <a:pos x="52" y="52"/>
                </a:cxn>
                <a:cxn ang="0">
                  <a:pos x="50" y="60"/>
                </a:cxn>
                <a:cxn ang="0">
                  <a:pos x="48" y="64"/>
                </a:cxn>
                <a:cxn ang="0">
                  <a:pos x="44" y="68"/>
                </a:cxn>
                <a:cxn ang="0">
                  <a:pos x="42" y="72"/>
                </a:cxn>
                <a:cxn ang="0">
                  <a:pos x="38" y="74"/>
                </a:cxn>
                <a:cxn ang="0">
                  <a:pos x="34" y="74"/>
                </a:cxn>
                <a:cxn ang="0">
                  <a:pos x="28" y="76"/>
                </a:cxn>
                <a:cxn ang="0">
                  <a:pos x="24" y="76"/>
                </a:cxn>
                <a:cxn ang="0">
                  <a:pos x="0" y="76"/>
                </a:cxn>
                <a:cxn ang="0">
                  <a:pos x="8" y="68"/>
                </a:cxn>
                <a:cxn ang="0">
                  <a:pos x="22" y="68"/>
                </a:cxn>
                <a:cxn ang="0">
                  <a:pos x="28" y="66"/>
                </a:cxn>
                <a:cxn ang="0">
                  <a:pos x="32" y="66"/>
                </a:cxn>
                <a:cxn ang="0">
                  <a:pos x="36" y="64"/>
                </a:cxn>
                <a:cxn ang="0">
                  <a:pos x="38" y="62"/>
                </a:cxn>
                <a:cxn ang="0">
                  <a:pos x="42" y="58"/>
                </a:cxn>
                <a:cxn ang="0">
                  <a:pos x="44" y="52"/>
                </a:cxn>
                <a:cxn ang="0">
                  <a:pos x="44" y="46"/>
                </a:cxn>
                <a:cxn ang="0">
                  <a:pos x="46" y="38"/>
                </a:cxn>
                <a:cxn ang="0">
                  <a:pos x="44" y="30"/>
                </a:cxn>
                <a:cxn ang="0">
                  <a:pos x="44" y="24"/>
                </a:cxn>
                <a:cxn ang="0">
                  <a:pos x="42" y="18"/>
                </a:cxn>
                <a:cxn ang="0">
                  <a:pos x="38" y="14"/>
                </a:cxn>
                <a:cxn ang="0">
                  <a:pos x="34" y="10"/>
                </a:cxn>
                <a:cxn ang="0">
                  <a:pos x="28" y="8"/>
                </a:cxn>
                <a:cxn ang="0">
                  <a:pos x="22" y="8"/>
                </a:cxn>
                <a:cxn ang="0">
                  <a:pos x="8" y="8"/>
                </a:cxn>
                <a:cxn ang="0">
                  <a:pos x="8" y="68"/>
                </a:cxn>
              </a:cxnLst>
              <a:rect l="0" t="0" r="r" b="b"/>
              <a:pathLst>
                <a:path w="54" h="76">
                  <a:moveTo>
                    <a:pt x="0" y="76"/>
                  </a:moveTo>
                  <a:lnTo>
                    <a:pt x="0" y="0"/>
                  </a:lnTo>
                  <a:lnTo>
                    <a:pt x="22" y="0"/>
                  </a:lnTo>
                  <a:lnTo>
                    <a:pt x="28" y="0"/>
                  </a:lnTo>
                  <a:lnTo>
                    <a:pt x="34" y="0"/>
                  </a:lnTo>
                  <a:lnTo>
                    <a:pt x="40" y="2"/>
                  </a:lnTo>
                  <a:lnTo>
                    <a:pt x="44" y="6"/>
                  </a:lnTo>
                  <a:lnTo>
                    <a:pt x="48" y="12"/>
                  </a:lnTo>
                  <a:lnTo>
                    <a:pt x="52" y="20"/>
                  </a:lnTo>
                  <a:lnTo>
                    <a:pt x="54" y="28"/>
                  </a:lnTo>
                  <a:lnTo>
                    <a:pt x="54" y="38"/>
                  </a:lnTo>
                  <a:lnTo>
                    <a:pt x="54" y="46"/>
                  </a:lnTo>
                  <a:lnTo>
                    <a:pt x="52" y="52"/>
                  </a:lnTo>
                  <a:lnTo>
                    <a:pt x="50" y="60"/>
                  </a:lnTo>
                  <a:lnTo>
                    <a:pt x="48" y="64"/>
                  </a:lnTo>
                  <a:lnTo>
                    <a:pt x="44" y="68"/>
                  </a:lnTo>
                  <a:lnTo>
                    <a:pt x="42" y="72"/>
                  </a:lnTo>
                  <a:lnTo>
                    <a:pt x="38" y="74"/>
                  </a:lnTo>
                  <a:lnTo>
                    <a:pt x="34" y="74"/>
                  </a:lnTo>
                  <a:lnTo>
                    <a:pt x="28" y="76"/>
                  </a:lnTo>
                  <a:lnTo>
                    <a:pt x="24" y="76"/>
                  </a:lnTo>
                  <a:lnTo>
                    <a:pt x="0" y="76"/>
                  </a:lnTo>
                  <a:close/>
                  <a:moveTo>
                    <a:pt x="8" y="68"/>
                  </a:moveTo>
                  <a:lnTo>
                    <a:pt x="22" y="68"/>
                  </a:lnTo>
                  <a:lnTo>
                    <a:pt x="28" y="66"/>
                  </a:lnTo>
                  <a:lnTo>
                    <a:pt x="32" y="66"/>
                  </a:lnTo>
                  <a:lnTo>
                    <a:pt x="36" y="64"/>
                  </a:lnTo>
                  <a:lnTo>
                    <a:pt x="38" y="62"/>
                  </a:lnTo>
                  <a:lnTo>
                    <a:pt x="42" y="58"/>
                  </a:lnTo>
                  <a:lnTo>
                    <a:pt x="44" y="52"/>
                  </a:lnTo>
                  <a:lnTo>
                    <a:pt x="44" y="46"/>
                  </a:lnTo>
                  <a:lnTo>
                    <a:pt x="46" y="38"/>
                  </a:lnTo>
                  <a:lnTo>
                    <a:pt x="44" y="30"/>
                  </a:lnTo>
                  <a:lnTo>
                    <a:pt x="44" y="24"/>
                  </a:lnTo>
                  <a:lnTo>
                    <a:pt x="42" y="18"/>
                  </a:lnTo>
                  <a:lnTo>
                    <a:pt x="38" y="14"/>
                  </a:lnTo>
                  <a:lnTo>
                    <a:pt x="34" y="10"/>
                  </a:lnTo>
                  <a:lnTo>
                    <a:pt x="28" y="8"/>
                  </a:lnTo>
                  <a:lnTo>
                    <a:pt x="22" y="8"/>
                  </a:lnTo>
                  <a:lnTo>
                    <a:pt x="8" y="8"/>
                  </a:lnTo>
                  <a:lnTo>
                    <a:pt x="8" y="68"/>
                  </a:lnTo>
                  <a:close/>
                </a:path>
              </a:pathLst>
            </a:custGeom>
            <a:solidFill>
              <a:srgbClr val="FFFFFF"/>
            </a:solidFill>
            <a:ln w="0">
              <a:noFill/>
              <a:prstDash val="solid"/>
              <a:round/>
              <a:headEnd/>
              <a:tailEnd/>
            </a:ln>
          </p:spPr>
          <p:txBody>
            <a:bodyPr/>
            <a:lstStyle/>
            <a:p>
              <a:endParaRPr lang="en-US"/>
            </a:p>
          </p:txBody>
        </p:sp>
        <p:sp>
          <p:nvSpPr>
            <p:cNvPr id="112664" name="Freeform 24"/>
            <p:cNvSpPr>
              <a:spLocks noEditPoints="1"/>
            </p:cNvSpPr>
            <p:nvPr/>
          </p:nvSpPr>
          <p:spPr bwMode="auto">
            <a:xfrm>
              <a:off x="3104"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6" y="48"/>
                </a:cxn>
                <a:cxn ang="0">
                  <a:pos x="22" y="50"/>
                </a:cxn>
                <a:cxn ang="0">
                  <a:pos x="26" y="50"/>
                </a:cxn>
                <a:cxn ang="0">
                  <a:pos x="30" y="48"/>
                </a:cxn>
                <a:cxn ang="0">
                  <a:pos x="32" y="44"/>
                </a:cxn>
                <a:cxn ang="0">
                  <a:pos x="36" y="38"/>
                </a:cxn>
                <a:cxn ang="0">
                  <a:pos x="8" y="24"/>
                </a:cxn>
                <a:cxn ang="0">
                  <a:pos x="36" y="24"/>
                </a:cxn>
                <a:cxn ang="0">
                  <a:pos x="34" y="16"/>
                </a:cxn>
                <a:cxn ang="0">
                  <a:pos x="32" y="12"/>
                </a:cxn>
                <a:cxn ang="0">
                  <a:pos x="28" y="8"/>
                </a:cxn>
                <a:cxn ang="0">
                  <a:pos x="22" y="8"/>
                </a:cxn>
                <a:cxn ang="0">
                  <a:pos x="16"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6" y="48"/>
                  </a:lnTo>
                  <a:lnTo>
                    <a:pt x="22" y="50"/>
                  </a:lnTo>
                  <a:lnTo>
                    <a:pt x="26" y="50"/>
                  </a:lnTo>
                  <a:lnTo>
                    <a:pt x="30" y="48"/>
                  </a:lnTo>
                  <a:lnTo>
                    <a:pt x="32" y="44"/>
                  </a:lnTo>
                  <a:lnTo>
                    <a:pt x="36" y="38"/>
                  </a:lnTo>
                  <a:close/>
                  <a:moveTo>
                    <a:pt x="8" y="24"/>
                  </a:moveTo>
                  <a:lnTo>
                    <a:pt x="36" y="24"/>
                  </a:lnTo>
                  <a:lnTo>
                    <a:pt x="34" y="16"/>
                  </a:lnTo>
                  <a:lnTo>
                    <a:pt x="32" y="12"/>
                  </a:lnTo>
                  <a:lnTo>
                    <a:pt x="28" y="8"/>
                  </a:lnTo>
                  <a:lnTo>
                    <a:pt x="22" y="8"/>
                  </a:lnTo>
                  <a:lnTo>
                    <a:pt x="16"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112665" name="Freeform 25"/>
            <p:cNvSpPr>
              <a:spLocks noEditPoints="1"/>
            </p:cNvSpPr>
            <p:nvPr/>
          </p:nvSpPr>
          <p:spPr bwMode="auto">
            <a:xfrm>
              <a:off x="3162" y="2756"/>
              <a:ext cx="42" cy="78"/>
            </a:xfrm>
            <a:custGeom>
              <a:avLst/>
              <a:gdLst/>
              <a:ahLst/>
              <a:cxnLst>
                <a:cxn ang="0">
                  <a:pos x="0" y="78"/>
                </a:cxn>
                <a:cxn ang="0">
                  <a:pos x="0" y="0"/>
                </a:cxn>
                <a:cxn ang="0">
                  <a:pos x="8" y="0"/>
                </a:cxn>
                <a:cxn ang="0">
                  <a:pos x="8" y="8"/>
                </a:cxn>
                <a:cxn ang="0">
                  <a:pos x="12" y="4"/>
                </a:cxn>
                <a:cxn ang="0">
                  <a:pos x="14" y="2"/>
                </a:cxn>
                <a:cxn ang="0">
                  <a:pos x="18" y="0"/>
                </a:cxn>
                <a:cxn ang="0">
                  <a:pos x="22" y="0"/>
                </a:cxn>
                <a:cxn ang="0">
                  <a:pos x="28" y="0"/>
                </a:cxn>
                <a:cxn ang="0">
                  <a:pos x="34" y="4"/>
                </a:cxn>
                <a:cxn ang="0">
                  <a:pos x="38" y="8"/>
                </a:cxn>
                <a:cxn ang="0">
                  <a:pos x="40" y="14"/>
                </a:cxn>
                <a:cxn ang="0">
                  <a:pos x="42" y="20"/>
                </a:cxn>
                <a:cxn ang="0">
                  <a:pos x="42" y="28"/>
                </a:cxn>
                <a:cxn ang="0">
                  <a:pos x="42" y="36"/>
                </a:cxn>
                <a:cxn ang="0">
                  <a:pos x="40" y="44"/>
                </a:cxn>
                <a:cxn ang="0">
                  <a:pos x="36" y="50"/>
                </a:cxn>
                <a:cxn ang="0">
                  <a:pos x="32" y="54"/>
                </a:cxn>
                <a:cxn ang="0">
                  <a:pos x="28" y="56"/>
                </a:cxn>
                <a:cxn ang="0">
                  <a:pos x="22" y="58"/>
                </a:cxn>
                <a:cxn ang="0">
                  <a:pos x="18" y="58"/>
                </a:cxn>
                <a:cxn ang="0">
                  <a:pos x="14" y="56"/>
                </a:cxn>
                <a:cxn ang="0">
                  <a:pos x="12" y="54"/>
                </a:cxn>
                <a:cxn ang="0">
                  <a:pos x="10" y="50"/>
                </a:cxn>
                <a:cxn ang="0">
                  <a:pos x="10" y="78"/>
                </a:cxn>
                <a:cxn ang="0">
                  <a:pos x="0" y="78"/>
                </a:cxn>
                <a:cxn ang="0">
                  <a:pos x="8" y="28"/>
                </a:cxn>
                <a:cxn ang="0">
                  <a:pos x="8" y="36"/>
                </a:cxn>
                <a:cxn ang="0">
                  <a:pos x="10" y="40"/>
                </a:cxn>
                <a:cxn ang="0">
                  <a:pos x="12" y="44"/>
                </a:cxn>
                <a:cxn ang="0">
                  <a:pos x="16" y="48"/>
                </a:cxn>
                <a:cxn ang="0">
                  <a:pos x="22" y="50"/>
                </a:cxn>
                <a:cxn ang="0">
                  <a:pos x="26" y="48"/>
                </a:cxn>
                <a:cxn ang="0">
                  <a:pos x="30" y="44"/>
                </a:cxn>
                <a:cxn ang="0">
                  <a:pos x="32" y="40"/>
                </a:cxn>
                <a:cxn ang="0">
                  <a:pos x="34" y="34"/>
                </a:cxn>
                <a:cxn ang="0">
                  <a:pos x="34" y="28"/>
                </a:cxn>
                <a:cxn ang="0">
                  <a:pos x="34" y="22"/>
                </a:cxn>
                <a:cxn ang="0">
                  <a:pos x="32" y="16"/>
                </a:cxn>
                <a:cxn ang="0">
                  <a:pos x="30" y="12"/>
                </a:cxn>
                <a:cxn ang="0">
                  <a:pos x="26" y="8"/>
                </a:cxn>
                <a:cxn ang="0">
                  <a:pos x="22" y="6"/>
                </a:cxn>
                <a:cxn ang="0">
                  <a:pos x="16" y="8"/>
                </a:cxn>
                <a:cxn ang="0">
                  <a:pos x="12" y="12"/>
                </a:cxn>
                <a:cxn ang="0">
                  <a:pos x="10" y="16"/>
                </a:cxn>
                <a:cxn ang="0">
                  <a:pos x="8" y="22"/>
                </a:cxn>
                <a:cxn ang="0">
                  <a:pos x="8" y="28"/>
                </a:cxn>
              </a:cxnLst>
              <a:rect l="0" t="0" r="r" b="b"/>
              <a:pathLst>
                <a:path w="42" h="78">
                  <a:moveTo>
                    <a:pt x="0" y="78"/>
                  </a:moveTo>
                  <a:lnTo>
                    <a:pt x="0" y="0"/>
                  </a:lnTo>
                  <a:lnTo>
                    <a:pt x="8" y="0"/>
                  </a:lnTo>
                  <a:lnTo>
                    <a:pt x="8" y="8"/>
                  </a:lnTo>
                  <a:lnTo>
                    <a:pt x="12" y="4"/>
                  </a:lnTo>
                  <a:lnTo>
                    <a:pt x="14" y="2"/>
                  </a:lnTo>
                  <a:lnTo>
                    <a:pt x="18" y="0"/>
                  </a:lnTo>
                  <a:lnTo>
                    <a:pt x="22" y="0"/>
                  </a:lnTo>
                  <a:lnTo>
                    <a:pt x="28" y="0"/>
                  </a:lnTo>
                  <a:lnTo>
                    <a:pt x="34" y="4"/>
                  </a:lnTo>
                  <a:lnTo>
                    <a:pt x="38" y="8"/>
                  </a:lnTo>
                  <a:lnTo>
                    <a:pt x="40" y="14"/>
                  </a:lnTo>
                  <a:lnTo>
                    <a:pt x="42" y="20"/>
                  </a:lnTo>
                  <a:lnTo>
                    <a:pt x="42" y="28"/>
                  </a:lnTo>
                  <a:lnTo>
                    <a:pt x="42" y="36"/>
                  </a:lnTo>
                  <a:lnTo>
                    <a:pt x="40" y="44"/>
                  </a:lnTo>
                  <a:lnTo>
                    <a:pt x="36" y="50"/>
                  </a:lnTo>
                  <a:lnTo>
                    <a:pt x="32" y="54"/>
                  </a:lnTo>
                  <a:lnTo>
                    <a:pt x="28" y="56"/>
                  </a:lnTo>
                  <a:lnTo>
                    <a:pt x="22" y="58"/>
                  </a:lnTo>
                  <a:lnTo>
                    <a:pt x="18" y="58"/>
                  </a:lnTo>
                  <a:lnTo>
                    <a:pt x="14" y="56"/>
                  </a:lnTo>
                  <a:lnTo>
                    <a:pt x="12" y="54"/>
                  </a:lnTo>
                  <a:lnTo>
                    <a:pt x="10" y="50"/>
                  </a:lnTo>
                  <a:lnTo>
                    <a:pt x="10" y="78"/>
                  </a:lnTo>
                  <a:lnTo>
                    <a:pt x="0" y="78"/>
                  </a:lnTo>
                  <a:close/>
                  <a:moveTo>
                    <a:pt x="8" y="28"/>
                  </a:moveTo>
                  <a:lnTo>
                    <a:pt x="8" y="36"/>
                  </a:lnTo>
                  <a:lnTo>
                    <a:pt x="10" y="40"/>
                  </a:lnTo>
                  <a:lnTo>
                    <a:pt x="12" y="44"/>
                  </a:lnTo>
                  <a:lnTo>
                    <a:pt x="16" y="48"/>
                  </a:lnTo>
                  <a:lnTo>
                    <a:pt x="22" y="50"/>
                  </a:lnTo>
                  <a:lnTo>
                    <a:pt x="26" y="48"/>
                  </a:lnTo>
                  <a:lnTo>
                    <a:pt x="30" y="44"/>
                  </a:lnTo>
                  <a:lnTo>
                    <a:pt x="32" y="40"/>
                  </a:lnTo>
                  <a:lnTo>
                    <a:pt x="34" y="34"/>
                  </a:lnTo>
                  <a:lnTo>
                    <a:pt x="34" y="28"/>
                  </a:lnTo>
                  <a:lnTo>
                    <a:pt x="34" y="22"/>
                  </a:lnTo>
                  <a:lnTo>
                    <a:pt x="32" y="16"/>
                  </a:lnTo>
                  <a:lnTo>
                    <a:pt x="30" y="12"/>
                  </a:lnTo>
                  <a:lnTo>
                    <a:pt x="26" y="8"/>
                  </a:lnTo>
                  <a:lnTo>
                    <a:pt x="22" y="6"/>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112666" name="Freeform 26"/>
            <p:cNvSpPr>
              <a:spLocks noEditPoints="1"/>
            </p:cNvSpPr>
            <p:nvPr/>
          </p:nvSpPr>
          <p:spPr bwMode="auto">
            <a:xfrm>
              <a:off x="3216"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112667" name="Freeform 27"/>
            <p:cNvSpPr>
              <a:spLocks/>
            </p:cNvSpPr>
            <p:nvPr/>
          </p:nvSpPr>
          <p:spPr bwMode="auto">
            <a:xfrm>
              <a:off x="3276" y="2756"/>
              <a:ext cx="26" cy="56"/>
            </a:xfrm>
            <a:custGeom>
              <a:avLst/>
              <a:gdLst/>
              <a:ahLst/>
              <a:cxnLst>
                <a:cxn ang="0">
                  <a:pos x="0" y="56"/>
                </a:cxn>
                <a:cxn ang="0">
                  <a:pos x="0" y="0"/>
                </a:cxn>
                <a:cxn ang="0">
                  <a:pos x="6" y="0"/>
                </a:cxn>
                <a:cxn ang="0">
                  <a:pos x="6" y="10"/>
                </a:cxn>
                <a:cxn ang="0">
                  <a:pos x="10" y="4"/>
                </a:cxn>
                <a:cxn ang="0">
                  <a:pos x="12" y="2"/>
                </a:cxn>
                <a:cxn ang="0">
                  <a:pos x="14" y="0"/>
                </a:cxn>
                <a:cxn ang="0">
                  <a:pos x="16" y="0"/>
                </a:cxn>
                <a:cxn ang="0">
                  <a:pos x="20" y="0"/>
                </a:cxn>
                <a:cxn ang="0">
                  <a:pos x="26" y="2"/>
                </a:cxn>
                <a:cxn ang="0">
                  <a:pos x="22" y="12"/>
                </a:cxn>
                <a:cxn ang="0">
                  <a:pos x="20" y="10"/>
                </a:cxn>
                <a:cxn ang="0">
                  <a:pos x="16" y="10"/>
                </a:cxn>
                <a:cxn ang="0">
                  <a:pos x="14" y="10"/>
                </a:cxn>
                <a:cxn ang="0">
                  <a:pos x="12" y="10"/>
                </a:cxn>
                <a:cxn ang="0">
                  <a:pos x="10" y="14"/>
                </a:cxn>
                <a:cxn ang="0">
                  <a:pos x="8" y="16"/>
                </a:cxn>
                <a:cxn ang="0">
                  <a:pos x="8" y="22"/>
                </a:cxn>
                <a:cxn ang="0">
                  <a:pos x="8" y="28"/>
                </a:cxn>
                <a:cxn ang="0">
                  <a:pos x="8" y="56"/>
                </a:cxn>
                <a:cxn ang="0">
                  <a:pos x="0" y="56"/>
                </a:cxn>
              </a:cxnLst>
              <a:rect l="0" t="0" r="r" b="b"/>
              <a:pathLst>
                <a:path w="26" h="56">
                  <a:moveTo>
                    <a:pt x="0" y="56"/>
                  </a:moveTo>
                  <a:lnTo>
                    <a:pt x="0" y="0"/>
                  </a:lnTo>
                  <a:lnTo>
                    <a:pt x="6" y="0"/>
                  </a:lnTo>
                  <a:lnTo>
                    <a:pt x="6" y="10"/>
                  </a:lnTo>
                  <a:lnTo>
                    <a:pt x="10" y="4"/>
                  </a:lnTo>
                  <a:lnTo>
                    <a:pt x="12" y="2"/>
                  </a:lnTo>
                  <a:lnTo>
                    <a:pt x="14" y="0"/>
                  </a:lnTo>
                  <a:lnTo>
                    <a:pt x="16" y="0"/>
                  </a:lnTo>
                  <a:lnTo>
                    <a:pt x="20" y="0"/>
                  </a:lnTo>
                  <a:lnTo>
                    <a:pt x="26" y="2"/>
                  </a:lnTo>
                  <a:lnTo>
                    <a:pt x="22" y="12"/>
                  </a:lnTo>
                  <a:lnTo>
                    <a:pt x="20" y="10"/>
                  </a:lnTo>
                  <a:lnTo>
                    <a:pt x="16" y="10"/>
                  </a:lnTo>
                  <a:lnTo>
                    <a:pt x="14" y="10"/>
                  </a:lnTo>
                  <a:lnTo>
                    <a:pt x="12" y="10"/>
                  </a:lnTo>
                  <a:lnTo>
                    <a:pt x="10" y="14"/>
                  </a:lnTo>
                  <a:lnTo>
                    <a:pt x="8"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112668" name="Freeform 28"/>
            <p:cNvSpPr>
              <a:spLocks/>
            </p:cNvSpPr>
            <p:nvPr/>
          </p:nvSpPr>
          <p:spPr bwMode="auto">
            <a:xfrm>
              <a:off x="3306" y="2738"/>
              <a:ext cx="24" cy="76"/>
            </a:xfrm>
            <a:custGeom>
              <a:avLst/>
              <a:gdLst/>
              <a:ahLst/>
              <a:cxnLst>
                <a:cxn ang="0">
                  <a:pos x="22" y="66"/>
                </a:cxn>
                <a:cxn ang="0">
                  <a:pos x="24" y="74"/>
                </a:cxn>
                <a:cxn ang="0">
                  <a:pos x="20" y="74"/>
                </a:cxn>
                <a:cxn ang="0">
                  <a:pos x="18" y="76"/>
                </a:cxn>
                <a:cxn ang="0">
                  <a:pos x="14" y="74"/>
                </a:cxn>
                <a:cxn ang="0">
                  <a:pos x="12"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6" y="64"/>
                </a:cxn>
                <a:cxn ang="0">
                  <a:pos x="16" y="64"/>
                </a:cxn>
                <a:cxn ang="0">
                  <a:pos x="16" y="66"/>
                </a:cxn>
                <a:cxn ang="0">
                  <a:pos x="18" y="66"/>
                </a:cxn>
                <a:cxn ang="0">
                  <a:pos x="20" y="66"/>
                </a:cxn>
                <a:cxn ang="0">
                  <a:pos x="20" y="66"/>
                </a:cxn>
                <a:cxn ang="0">
                  <a:pos x="22" y="66"/>
                </a:cxn>
              </a:cxnLst>
              <a:rect l="0" t="0" r="r" b="b"/>
              <a:pathLst>
                <a:path w="24" h="76">
                  <a:moveTo>
                    <a:pt x="22" y="66"/>
                  </a:moveTo>
                  <a:lnTo>
                    <a:pt x="24" y="74"/>
                  </a:lnTo>
                  <a:lnTo>
                    <a:pt x="20" y="74"/>
                  </a:lnTo>
                  <a:lnTo>
                    <a:pt x="18" y="76"/>
                  </a:lnTo>
                  <a:lnTo>
                    <a:pt x="14" y="74"/>
                  </a:lnTo>
                  <a:lnTo>
                    <a:pt x="12"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6" y="64"/>
                  </a:lnTo>
                  <a:lnTo>
                    <a:pt x="16" y="64"/>
                  </a:lnTo>
                  <a:lnTo>
                    <a:pt x="16" y="66"/>
                  </a:lnTo>
                  <a:lnTo>
                    <a:pt x="18" y="66"/>
                  </a:lnTo>
                  <a:lnTo>
                    <a:pt x="20"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112669" name="Freeform 29"/>
            <p:cNvSpPr>
              <a:spLocks/>
            </p:cNvSpPr>
            <p:nvPr/>
          </p:nvSpPr>
          <p:spPr bwMode="auto">
            <a:xfrm>
              <a:off x="3342"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8" y="56"/>
                </a:cxn>
                <a:cxn ang="0">
                  <a:pos x="58"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8" y="56"/>
                  </a:lnTo>
                  <a:lnTo>
                    <a:pt x="58"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112670" name="Freeform 30"/>
            <p:cNvSpPr>
              <a:spLocks noEditPoints="1"/>
            </p:cNvSpPr>
            <p:nvPr/>
          </p:nvSpPr>
          <p:spPr bwMode="auto">
            <a:xfrm>
              <a:off x="3422"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112671" name="Freeform 31"/>
            <p:cNvSpPr>
              <a:spLocks/>
            </p:cNvSpPr>
            <p:nvPr/>
          </p:nvSpPr>
          <p:spPr bwMode="auto">
            <a:xfrm>
              <a:off x="348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112672" name="Freeform 32"/>
            <p:cNvSpPr>
              <a:spLocks/>
            </p:cNvSpPr>
            <p:nvPr/>
          </p:nvSpPr>
          <p:spPr bwMode="auto">
            <a:xfrm>
              <a:off x="3534"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112673" name="Freeform 33"/>
            <p:cNvSpPr>
              <a:spLocks noEditPoints="1"/>
            </p:cNvSpPr>
            <p:nvPr/>
          </p:nvSpPr>
          <p:spPr bwMode="auto">
            <a:xfrm>
              <a:off x="3586" y="2756"/>
              <a:ext cx="46" cy="58"/>
            </a:xfrm>
            <a:custGeom>
              <a:avLst/>
              <a:gdLst/>
              <a:ahLst/>
              <a:cxnLst>
                <a:cxn ang="0">
                  <a:pos x="0" y="28"/>
                </a:cxn>
                <a:cxn ang="0">
                  <a:pos x="2" y="20"/>
                </a:cxn>
                <a:cxn ang="0">
                  <a:pos x="4" y="12"/>
                </a:cxn>
                <a:cxn ang="0">
                  <a:pos x="8" y="6"/>
                </a:cxn>
                <a:cxn ang="0">
                  <a:pos x="12" y="2"/>
                </a:cxn>
                <a:cxn ang="0">
                  <a:pos x="18" y="0"/>
                </a:cxn>
                <a:cxn ang="0">
                  <a:pos x="22" y="0"/>
                </a:cxn>
                <a:cxn ang="0">
                  <a:pos x="30" y="0"/>
                </a:cxn>
                <a:cxn ang="0">
                  <a:pos x="34" y="2"/>
                </a:cxn>
                <a:cxn ang="0">
                  <a:pos x="40" y="6"/>
                </a:cxn>
                <a:cxn ang="0">
                  <a:pos x="42" y="12"/>
                </a:cxn>
                <a:cxn ang="0">
                  <a:pos x="44" y="20"/>
                </a:cxn>
                <a:cxn ang="0">
                  <a:pos x="46" y="28"/>
                </a:cxn>
                <a:cxn ang="0">
                  <a:pos x="44" y="38"/>
                </a:cxn>
                <a:cxn ang="0">
                  <a:pos x="42" y="44"/>
                </a:cxn>
                <a:cxn ang="0">
                  <a:pos x="40" y="50"/>
                </a:cxn>
                <a:cxn ang="0">
                  <a:pos x="34" y="54"/>
                </a:cxn>
                <a:cxn ang="0">
                  <a:pos x="28" y="56"/>
                </a:cxn>
                <a:cxn ang="0">
                  <a:pos x="22" y="58"/>
                </a:cxn>
                <a:cxn ang="0">
                  <a:pos x="16" y="56"/>
                </a:cxn>
                <a:cxn ang="0">
                  <a:pos x="12" y="54"/>
                </a:cxn>
                <a:cxn ang="0">
                  <a:pos x="6" y="50"/>
                </a:cxn>
                <a:cxn ang="0">
                  <a:pos x="4" y="44"/>
                </a:cxn>
                <a:cxn ang="0">
                  <a:pos x="0" y="38"/>
                </a:cxn>
                <a:cxn ang="0">
                  <a:pos x="0" y="28"/>
                </a:cxn>
                <a:cxn ang="0">
                  <a:pos x="8" y="28"/>
                </a:cxn>
                <a:cxn ang="0">
                  <a:pos x="10" y="34"/>
                </a:cxn>
                <a:cxn ang="0">
                  <a:pos x="10" y="40"/>
                </a:cxn>
                <a:cxn ang="0">
                  <a:pos x="12" y="44"/>
                </a:cxn>
                <a:cxn ang="0">
                  <a:pos x="18" y="48"/>
                </a:cxn>
                <a:cxn ang="0">
                  <a:pos x="22" y="50"/>
                </a:cxn>
                <a:cxn ang="0">
                  <a:pos x="28" y="48"/>
                </a:cxn>
                <a:cxn ang="0">
                  <a:pos x="32" y="44"/>
                </a:cxn>
                <a:cxn ang="0">
                  <a:pos x="36" y="40"/>
                </a:cxn>
                <a:cxn ang="0">
                  <a:pos x="36" y="34"/>
                </a:cxn>
                <a:cxn ang="0">
                  <a:pos x="36" y="28"/>
                </a:cxn>
                <a:cxn ang="0">
                  <a:pos x="36" y="22"/>
                </a:cxn>
                <a:cxn ang="0">
                  <a:pos x="36" y="16"/>
                </a:cxn>
                <a:cxn ang="0">
                  <a:pos x="32" y="12"/>
                </a:cxn>
                <a:cxn ang="0">
                  <a:pos x="28" y="8"/>
                </a:cxn>
                <a:cxn ang="0">
                  <a:pos x="22" y="8"/>
                </a:cxn>
                <a:cxn ang="0">
                  <a:pos x="18" y="8"/>
                </a:cxn>
                <a:cxn ang="0">
                  <a:pos x="12" y="12"/>
                </a:cxn>
                <a:cxn ang="0">
                  <a:pos x="10" y="16"/>
                </a:cxn>
                <a:cxn ang="0">
                  <a:pos x="10" y="22"/>
                </a:cxn>
                <a:cxn ang="0">
                  <a:pos x="8" y="28"/>
                </a:cxn>
              </a:cxnLst>
              <a:rect l="0" t="0" r="r" b="b"/>
              <a:pathLst>
                <a:path w="46" h="58">
                  <a:moveTo>
                    <a:pt x="0" y="28"/>
                  </a:moveTo>
                  <a:lnTo>
                    <a:pt x="2" y="20"/>
                  </a:lnTo>
                  <a:lnTo>
                    <a:pt x="4" y="12"/>
                  </a:lnTo>
                  <a:lnTo>
                    <a:pt x="8" y="6"/>
                  </a:lnTo>
                  <a:lnTo>
                    <a:pt x="12" y="2"/>
                  </a:lnTo>
                  <a:lnTo>
                    <a:pt x="18" y="0"/>
                  </a:lnTo>
                  <a:lnTo>
                    <a:pt x="22" y="0"/>
                  </a:lnTo>
                  <a:lnTo>
                    <a:pt x="30" y="0"/>
                  </a:lnTo>
                  <a:lnTo>
                    <a:pt x="34" y="2"/>
                  </a:lnTo>
                  <a:lnTo>
                    <a:pt x="40" y="6"/>
                  </a:lnTo>
                  <a:lnTo>
                    <a:pt x="42" y="12"/>
                  </a:lnTo>
                  <a:lnTo>
                    <a:pt x="44" y="20"/>
                  </a:lnTo>
                  <a:lnTo>
                    <a:pt x="46" y="28"/>
                  </a:lnTo>
                  <a:lnTo>
                    <a:pt x="44" y="38"/>
                  </a:lnTo>
                  <a:lnTo>
                    <a:pt x="42" y="44"/>
                  </a:lnTo>
                  <a:lnTo>
                    <a:pt x="40" y="50"/>
                  </a:lnTo>
                  <a:lnTo>
                    <a:pt x="34" y="54"/>
                  </a:lnTo>
                  <a:lnTo>
                    <a:pt x="28" y="56"/>
                  </a:lnTo>
                  <a:lnTo>
                    <a:pt x="22" y="58"/>
                  </a:lnTo>
                  <a:lnTo>
                    <a:pt x="16" y="56"/>
                  </a:lnTo>
                  <a:lnTo>
                    <a:pt x="12" y="54"/>
                  </a:lnTo>
                  <a:lnTo>
                    <a:pt x="6" y="50"/>
                  </a:lnTo>
                  <a:lnTo>
                    <a:pt x="4" y="44"/>
                  </a:lnTo>
                  <a:lnTo>
                    <a:pt x="0" y="38"/>
                  </a:lnTo>
                  <a:lnTo>
                    <a:pt x="0" y="28"/>
                  </a:lnTo>
                  <a:close/>
                  <a:moveTo>
                    <a:pt x="8" y="28"/>
                  </a:moveTo>
                  <a:lnTo>
                    <a:pt x="10" y="34"/>
                  </a:lnTo>
                  <a:lnTo>
                    <a:pt x="10" y="40"/>
                  </a:lnTo>
                  <a:lnTo>
                    <a:pt x="12" y="44"/>
                  </a:lnTo>
                  <a:lnTo>
                    <a:pt x="18" y="48"/>
                  </a:lnTo>
                  <a:lnTo>
                    <a:pt x="22" y="50"/>
                  </a:lnTo>
                  <a:lnTo>
                    <a:pt x="28" y="48"/>
                  </a:lnTo>
                  <a:lnTo>
                    <a:pt x="32" y="44"/>
                  </a:lnTo>
                  <a:lnTo>
                    <a:pt x="36" y="40"/>
                  </a:lnTo>
                  <a:lnTo>
                    <a:pt x="36" y="34"/>
                  </a:lnTo>
                  <a:lnTo>
                    <a:pt x="36" y="28"/>
                  </a:lnTo>
                  <a:lnTo>
                    <a:pt x="36" y="22"/>
                  </a:lnTo>
                  <a:lnTo>
                    <a:pt x="36" y="16"/>
                  </a:lnTo>
                  <a:lnTo>
                    <a:pt x="32" y="12"/>
                  </a:lnTo>
                  <a:lnTo>
                    <a:pt x="28" y="8"/>
                  </a:lnTo>
                  <a:lnTo>
                    <a:pt x="22" y="8"/>
                  </a:lnTo>
                  <a:lnTo>
                    <a:pt x="18" y="8"/>
                  </a:lnTo>
                  <a:lnTo>
                    <a:pt x="12" y="12"/>
                  </a:lnTo>
                  <a:lnTo>
                    <a:pt x="10" y="16"/>
                  </a:lnTo>
                  <a:lnTo>
                    <a:pt x="10" y="22"/>
                  </a:lnTo>
                  <a:lnTo>
                    <a:pt x="8" y="28"/>
                  </a:lnTo>
                  <a:close/>
                </a:path>
              </a:pathLst>
            </a:custGeom>
            <a:solidFill>
              <a:srgbClr val="FFFFFF"/>
            </a:solidFill>
            <a:ln w="0">
              <a:noFill/>
              <a:prstDash val="solid"/>
              <a:round/>
              <a:headEnd/>
              <a:tailEnd/>
            </a:ln>
          </p:spPr>
          <p:txBody>
            <a:bodyPr/>
            <a:lstStyle/>
            <a:p>
              <a:endParaRPr lang="en-US"/>
            </a:p>
          </p:txBody>
        </p:sp>
        <p:sp>
          <p:nvSpPr>
            <p:cNvPr id="112674" name="Freeform 34"/>
            <p:cNvSpPr>
              <a:spLocks/>
            </p:cNvSpPr>
            <p:nvPr/>
          </p:nvSpPr>
          <p:spPr bwMode="auto">
            <a:xfrm>
              <a:off x="3640" y="2734"/>
              <a:ext cx="28" cy="78"/>
            </a:xfrm>
            <a:custGeom>
              <a:avLst/>
              <a:gdLst/>
              <a:ahLst/>
              <a:cxnLst>
                <a:cxn ang="0">
                  <a:pos x="8" y="78"/>
                </a:cxn>
                <a:cxn ang="0">
                  <a:pos x="8" y="30"/>
                </a:cxn>
                <a:cxn ang="0">
                  <a:pos x="0" y="30"/>
                </a:cxn>
                <a:cxn ang="0">
                  <a:pos x="0" y="22"/>
                </a:cxn>
                <a:cxn ang="0">
                  <a:pos x="8" y="22"/>
                </a:cxn>
                <a:cxn ang="0">
                  <a:pos x="8" y="16"/>
                </a:cxn>
                <a:cxn ang="0">
                  <a:pos x="8" y="12"/>
                </a:cxn>
                <a:cxn ang="0">
                  <a:pos x="8" y="8"/>
                </a:cxn>
                <a:cxn ang="0">
                  <a:pos x="10" y="6"/>
                </a:cxn>
                <a:cxn ang="0">
                  <a:pos x="12" y="2"/>
                </a:cxn>
                <a:cxn ang="0">
                  <a:pos x="16" y="0"/>
                </a:cxn>
                <a:cxn ang="0">
                  <a:pos x="22" y="0"/>
                </a:cxn>
                <a:cxn ang="0">
                  <a:pos x="24" y="0"/>
                </a:cxn>
                <a:cxn ang="0">
                  <a:pos x="28" y="2"/>
                </a:cxn>
                <a:cxn ang="0">
                  <a:pos x="28" y="10"/>
                </a:cxn>
                <a:cxn ang="0">
                  <a:pos x="26" y="8"/>
                </a:cxn>
                <a:cxn ang="0">
                  <a:pos x="22" y="8"/>
                </a:cxn>
                <a:cxn ang="0">
                  <a:pos x="20" y="10"/>
                </a:cxn>
                <a:cxn ang="0">
                  <a:pos x="18" y="10"/>
                </a:cxn>
                <a:cxn ang="0">
                  <a:pos x="16" y="14"/>
                </a:cxn>
                <a:cxn ang="0">
                  <a:pos x="16" y="18"/>
                </a:cxn>
                <a:cxn ang="0">
                  <a:pos x="16" y="22"/>
                </a:cxn>
                <a:cxn ang="0">
                  <a:pos x="26" y="22"/>
                </a:cxn>
                <a:cxn ang="0">
                  <a:pos x="26" y="30"/>
                </a:cxn>
                <a:cxn ang="0">
                  <a:pos x="16" y="30"/>
                </a:cxn>
                <a:cxn ang="0">
                  <a:pos x="16" y="78"/>
                </a:cxn>
                <a:cxn ang="0">
                  <a:pos x="8" y="78"/>
                </a:cxn>
              </a:cxnLst>
              <a:rect l="0" t="0" r="r" b="b"/>
              <a:pathLst>
                <a:path w="28" h="78">
                  <a:moveTo>
                    <a:pt x="8" y="78"/>
                  </a:moveTo>
                  <a:lnTo>
                    <a:pt x="8" y="30"/>
                  </a:lnTo>
                  <a:lnTo>
                    <a:pt x="0" y="30"/>
                  </a:lnTo>
                  <a:lnTo>
                    <a:pt x="0" y="22"/>
                  </a:lnTo>
                  <a:lnTo>
                    <a:pt x="8" y="22"/>
                  </a:lnTo>
                  <a:lnTo>
                    <a:pt x="8" y="16"/>
                  </a:lnTo>
                  <a:lnTo>
                    <a:pt x="8" y="12"/>
                  </a:lnTo>
                  <a:lnTo>
                    <a:pt x="8" y="8"/>
                  </a:lnTo>
                  <a:lnTo>
                    <a:pt x="10" y="6"/>
                  </a:lnTo>
                  <a:lnTo>
                    <a:pt x="12" y="2"/>
                  </a:lnTo>
                  <a:lnTo>
                    <a:pt x="16" y="0"/>
                  </a:lnTo>
                  <a:lnTo>
                    <a:pt x="22" y="0"/>
                  </a:lnTo>
                  <a:lnTo>
                    <a:pt x="24" y="0"/>
                  </a:lnTo>
                  <a:lnTo>
                    <a:pt x="28" y="2"/>
                  </a:lnTo>
                  <a:lnTo>
                    <a:pt x="28" y="10"/>
                  </a:lnTo>
                  <a:lnTo>
                    <a:pt x="26" y="8"/>
                  </a:lnTo>
                  <a:lnTo>
                    <a:pt x="22" y="8"/>
                  </a:lnTo>
                  <a:lnTo>
                    <a:pt x="20" y="10"/>
                  </a:lnTo>
                  <a:lnTo>
                    <a:pt x="18" y="10"/>
                  </a:lnTo>
                  <a:lnTo>
                    <a:pt x="16" y="14"/>
                  </a:lnTo>
                  <a:lnTo>
                    <a:pt x="16" y="18"/>
                  </a:lnTo>
                  <a:lnTo>
                    <a:pt x="16" y="22"/>
                  </a:lnTo>
                  <a:lnTo>
                    <a:pt x="26" y="22"/>
                  </a:lnTo>
                  <a:lnTo>
                    <a:pt x="26" y="30"/>
                  </a:lnTo>
                  <a:lnTo>
                    <a:pt x="16" y="30"/>
                  </a:lnTo>
                  <a:lnTo>
                    <a:pt x="16" y="78"/>
                  </a:lnTo>
                  <a:lnTo>
                    <a:pt x="8" y="78"/>
                  </a:lnTo>
                  <a:close/>
                </a:path>
              </a:pathLst>
            </a:custGeom>
            <a:solidFill>
              <a:srgbClr val="FFFFFF"/>
            </a:solidFill>
            <a:ln w="0">
              <a:noFill/>
              <a:prstDash val="solid"/>
              <a:round/>
              <a:headEnd/>
              <a:tailEnd/>
            </a:ln>
          </p:spPr>
          <p:txBody>
            <a:bodyPr/>
            <a:lstStyle/>
            <a:p>
              <a:endParaRPr lang="en-US"/>
            </a:p>
          </p:txBody>
        </p:sp>
        <p:sp>
          <p:nvSpPr>
            <p:cNvPr id="112675" name="Freeform 35"/>
            <p:cNvSpPr>
              <a:spLocks/>
            </p:cNvSpPr>
            <p:nvPr/>
          </p:nvSpPr>
          <p:spPr bwMode="auto">
            <a:xfrm>
              <a:off x="3698" y="2736"/>
              <a:ext cx="50" cy="76"/>
            </a:xfrm>
            <a:custGeom>
              <a:avLst/>
              <a:gdLst/>
              <a:ahLst/>
              <a:cxnLst>
                <a:cxn ang="0">
                  <a:pos x="0" y="76"/>
                </a:cxn>
                <a:cxn ang="0">
                  <a:pos x="0" y="0"/>
                </a:cxn>
                <a:cxn ang="0">
                  <a:pos x="48" y="0"/>
                </a:cxn>
                <a:cxn ang="0">
                  <a:pos x="48" y="8"/>
                </a:cxn>
                <a:cxn ang="0">
                  <a:pos x="10" y="8"/>
                </a:cxn>
                <a:cxn ang="0">
                  <a:pos x="10" y="32"/>
                </a:cxn>
                <a:cxn ang="0">
                  <a:pos x="46" y="32"/>
                </a:cxn>
                <a:cxn ang="0">
                  <a:pos x="46" y="42"/>
                </a:cxn>
                <a:cxn ang="0">
                  <a:pos x="10" y="42"/>
                </a:cxn>
                <a:cxn ang="0">
                  <a:pos x="10" y="68"/>
                </a:cxn>
                <a:cxn ang="0">
                  <a:pos x="50" y="68"/>
                </a:cxn>
                <a:cxn ang="0">
                  <a:pos x="50" y="76"/>
                </a:cxn>
                <a:cxn ang="0">
                  <a:pos x="0" y="76"/>
                </a:cxn>
              </a:cxnLst>
              <a:rect l="0" t="0" r="r" b="b"/>
              <a:pathLst>
                <a:path w="50" h="76">
                  <a:moveTo>
                    <a:pt x="0" y="76"/>
                  </a:moveTo>
                  <a:lnTo>
                    <a:pt x="0" y="0"/>
                  </a:lnTo>
                  <a:lnTo>
                    <a:pt x="48" y="0"/>
                  </a:lnTo>
                  <a:lnTo>
                    <a:pt x="48" y="8"/>
                  </a:lnTo>
                  <a:lnTo>
                    <a:pt x="10" y="8"/>
                  </a:lnTo>
                  <a:lnTo>
                    <a:pt x="10" y="32"/>
                  </a:lnTo>
                  <a:lnTo>
                    <a:pt x="46" y="32"/>
                  </a:lnTo>
                  <a:lnTo>
                    <a:pt x="46" y="42"/>
                  </a:lnTo>
                  <a:lnTo>
                    <a:pt x="10" y="42"/>
                  </a:lnTo>
                  <a:lnTo>
                    <a:pt x="10" y="68"/>
                  </a:lnTo>
                  <a:lnTo>
                    <a:pt x="50" y="68"/>
                  </a:lnTo>
                  <a:lnTo>
                    <a:pt x="50" y="76"/>
                  </a:lnTo>
                  <a:lnTo>
                    <a:pt x="0" y="76"/>
                  </a:lnTo>
                  <a:close/>
                </a:path>
              </a:pathLst>
            </a:custGeom>
            <a:solidFill>
              <a:srgbClr val="FFFFFF"/>
            </a:solidFill>
            <a:ln w="0">
              <a:noFill/>
              <a:prstDash val="solid"/>
              <a:round/>
              <a:headEnd/>
              <a:tailEnd/>
            </a:ln>
          </p:spPr>
          <p:txBody>
            <a:bodyPr/>
            <a:lstStyle/>
            <a:p>
              <a:endParaRPr lang="en-US"/>
            </a:p>
          </p:txBody>
        </p:sp>
        <p:sp>
          <p:nvSpPr>
            <p:cNvPr id="112676" name="Freeform 36"/>
            <p:cNvSpPr>
              <a:spLocks/>
            </p:cNvSpPr>
            <p:nvPr/>
          </p:nvSpPr>
          <p:spPr bwMode="auto">
            <a:xfrm>
              <a:off x="3764" y="2756"/>
              <a:ext cx="40" cy="56"/>
            </a:xfrm>
            <a:custGeom>
              <a:avLst/>
              <a:gdLst/>
              <a:ahLst/>
              <a:cxnLst>
                <a:cxn ang="0">
                  <a:pos x="0" y="56"/>
                </a:cxn>
                <a:cxn ang="0">
                  <a:pos x="0" y="0"/>
                </a:cxn>
                <a:cxn ang="0">
                  <a:pos x="8" y="0"/>
                </a:cxn>
                <a:cxn ang="0">
                  <a:pos x="8" y="8"/>
                </a:cxn>
                <a:cxn ang="0">
                  <a:pos x="12" y="4"/>
                </a:cxn>
                <a:cxn ang="0">
                  <a:pos x="18" y="0"/>
                </a:cxn>
                <a:cxn ang="0">
                  <a:pos x="24" y="0"/>
                </a:cxn>
                <a:cxn ang="0">
                  <a:pos x="28" y="0"/>
                </a:cxn>
                <a:cxn ang="0">
                  <a:pos x="32" y="2"/>
                </a:cxn>
                <a:cxn ang="0">
                  <a:pos x="34" y="4"/>
                </a:cxn>
                <a:cxn ang="0">
                  <a:pos x="36" y="6"/>
                </a:cxn>
                <a:cxn ang="0">
                  <a:pos x="38" y="10"/>
                </a:cxn>
                <a:cxn ang="0">
                  <a:pos x="40" y="12"/>
                </a:cxn>
                <a:cxn ang="0">
                  <a:pos x="40" y="16"/>
                </a:cxn>
                <a:cxn ang="0">
                  <a:pos x="40" y="22"/>
                </a:cxn>
                <a:cxn ang="0">
                  <a:pos x="40" y="56"/>
                </a:cxn>
                <a:cxn ang="0">
                  <a:pos x="32" y="56"/>
                </a:cxn>
                <a:cxn ang="0">
                  <a:pos x="32" y="22"/>
                </a:cxn>
                <a:cxn ang="0">
                  <a:pos x="32" y="18"/>
                </a:cxn>
                <a:cxn ang="0">
                  <a:pos x="30" y="14"/>
                </a:cxn>
                <a:cxn ang="0">
                  <a:pos x="30" y="12"/>
                </a:cxn>
                <a:cxn ang="0">
                  <a:pos x="28" y="10"/>
                </a:cxn>
                <a:cxn ang="0">
                  <a:pos x="24" y="8"/>
                </a:cxn>
                <a:cxn ang="0">
                  <a:pos x="22" y="8"/>
                </a:cxn>
                <a:cxn ang="0">
                  <a:pos x="16" y="8"/>
                </a:cxn>
                <a:cxn ang="0">
                  <a:pos x="12" y="12"/>
                </a:cxn>
                <a:cxn ang="0">
                  <a:pos x="10" y="14"/>
                </a:cxn>
                <a:cxn ang="0">
                  <a:pos x="10" y="20"/>
                </a:cxn>
                <a:cxn ang="0">
                  <a:pos x="8" y="26"/>
                </a:cxn>
                <a:cxn ang="0">
                  <a:pos x="8" y="56"/>
                </a:cxn>
                <a:cxn ang="0">
                  <a:pos x="0" y="56"/>
                </a:cxn>
              </a:cxnLst>
              <a:rect l="0" t="0" r="r" b="b"/>
              <a:pathLst>
                <a:path w="40" h="56">
                  <a:moveTo>
                    <a:pt x="0" y="56"/>
                  </a:moveTo>
                  <a:lnTo>
                    <a:pt x="0" y="0"/>
                  </a:lnTo>
                  <a:lnTo>
                    <a:pt x="8" y="0"/>
                  </a:lnTo>
                  <a:lnTo>
                    <a:pt x="8" y="8"/>
                  </a:lnTo>
                  <a:lnTo>
                    <a:pt x="12" y="4"/>
                  </a:lnTo>
                  <a:lnTo>
                    <a:pt x="18" y="0"/>
                  </a:lnTo>
                  <a:lnTo>
                    <a:pt x="24" y="0"/>
                  </a:lnTo>
                  <a:lnTo>
                    <a:pt x="28" y="0"/>
                  </a:lnTo>
                  <a:lnTo>
                    <a:pt x="32" y="2"/>
                  </a:lnTo>
                  <a:lnTo>
                    <a:pt x="34" y="4"/>
                  </a:lnTo>
                  <a:lnTo>
                    <a:pt x="36" y="6"/>
                  </a:lnTo>
                  <a:lnTo>
                    <a:pt x="38" y="10"/>
                  </a:lnTo>
                  <a:lnTo>
                    <a:pt x="40" y="12"/>
                  </a:lnTo>
                  <a:lnTo>
                    <a:pt x="40" y="16"/>
                  </a:lnTo>
                  <a:lnTo>
                    <a:pt x="40" y="22"/>
                  </a:lnTo>
                  <a:lnTo>
                    <a:pt x="40" y="56"/>
                  </a:lnTo>
                  <a:lnTo>
                    <a:pt x="32" y="56"/>
                  </a:lnTo>
                  <a:lnTo>
                    <a:pt x="32" y="22"/>
                  </a:lnTo>
                  <a:lnTo>
                    <a:pt x="32" y="18"/>
                  </a:lnTo>
                  <a:lnTo>
                    <a:pt x="30" y="14"/>
                  </a:lnTo>
                  <a:lnTo>
                    <a:pt x="30" y="12"/>
                  </a:lnTo>
                  <a:lnTo>
                    <a:pt x="28" y="10"/>
                  </a:lnTo>
                  <a:lnTo>
                    <a:pt x="24" y="8"/>
                  </a:lnTo>
                  <a:lnTo>
                    <a:pt x="22" y="8"/>
                  </a:lnTo>
                  <a:lnTo>
                    <a:pt x="16" y="8"/>
                  </a:lnTo>
                  <a:lnTo>
                    <a:pt x="12" y="12"/>
                  </a:lnTo>
                  <a:lnTo>
                    <a:pt x="10" y="14"/>
                  </a:lnTo>
                  <a:lnTo>
                    <a:pt x="10"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112677" name="Freeform 37"/>
            <p:cNvSpPr>
              <a:spLocks/>
            </p:cNvSpPr>
            <p:nvPr/>
          </p:nvSpPr>
          <p:spPr bwMode="auto">
            <a:xfrm>
              <a:off x="3816" y="2756"/>
              <a:ext cx="44" cy="56"/>
            </a:xfrm>
            <a:custGeom>
              <a:avLst/>
              <a:gdLst/>
              <a:ahLst/>
              <a:cxnLst>
                <a:cxn ang="0">
                  <a:pos x="18" y="56"/>
                </a:cxn>
                <a:cxn ang="0">
                  <a:pos x="0" y="0"/>
                </a:cxn>
                <a:cxn ang="0">
                  <a:pos x="8" y="0"/>
                </a:cxn>
                <a:cxn ang="0">
                  <a:pos x="20" y="34"/>
                </a:cxn>
                <a:cxn ang="0">
                  <a:pos x="20" y="40"/>
                </a:cxn>
                <a:cxn ang="0">
                  <a:pos x="22" y="46"/>
                </a:cxn>
                <a:cxn ang="0">
                  <a:pos x="24" y="40"/>
                </a:cxn>
                <a:cxn ang="0">
                  <a:pos x="26" y="34"/>
                </a:cxn>
                <a:cxn ang="0">
                  <a:pos x="36" y="0"/>
                </a:cxn>
                <a:cxn ang="0">
                  <a:pos x="44" y="0"/>
                </a:cxn>
                <a:cxn ang="0">
                  <a:pos x="26" y="56"/>
                </a:cxn>
                <a:cxn ang="0">
                  <a:pos x="18" y="56"/>
                </a:cxn>
              </a:cxnLst>
              <a:rect l="0" t="0" r="r" b="b"/>
              <a:pathLst>
                <a:path w="44" h="56">
                  <a:moveTo>
                    <a:pt x="18" y="56"/>
                  </a:moveTo>
                  <a:lnTo>
                    <a:pt x="0" y="0"/>
                  </a:lnTo>
                  <a:lnTo>
                    <a:pt x="8" y="0"/>
                  </a:lnTo>
                  <a:lnTo>
                    <a:pt x="20" y="34"/>
                  </a:lnTo>
                  <a:lnTo>
                    <a:pt x="20" y="40"/>
                  </a:lnTo>
                  <a:lnTo>
                    <a:pt x="22" y="46"/>
                  </a:lnTo>
                  <a:lnTo>
                    <a:pt x="24" y="40"/>
                  </a:lnTo>
                  <a:lnTo>
                    <a:pt x="26" y="34"/>
                  </a:lnTo>
                  <a:lnTo>
                    <a:pt x="36" y="0"/>
                  </a:lnTo>
                  <a:lnTo>
                    <a:pt x="44" y="0"/>
                  </a:lnTo>
                  <a:lnTo>
                    <a:pt x="26" y="56"/>
                  </a:lnTo>
                  <a:lnTo>
                    <a:pt x="18" y="56"/>
                  </a:lnTo>
                  <a:close/>
                </a:path>
              </a:pathLst>
            </a:custGeom>
            <a:solidFill>
              <a:srgbClr val="FFFFFF"/>
            </a:solidFill>
            <a:ln w="0">
              <a:noFill/>
              <a:prstDash val="solid"/>
              <a:round/>
              <a:headEnd/>
              <a:tailEnd/>
            </a:ln>
          </p:spPr>
          <p:txBody>
            <a:bodyPr/>
            <a:lstStyle/>
            <a:p>
              <a:endParaRPr lang="en-US"/>
            </a:p>
          </p:txBody>
        </p:sp>
        <p:sp>
          <p:nvSpPr>
            <p:cNvPr id="112678" name="Freeform 38"/>
            <p:cNvSpPr>
              <a:spLocks noEditPoints="1"/>
            </p:cNvSpPr>
            <p:nvPr/>
          </p:nvSpPr>
          <p:spPr bwMode="auto">
            <a:xfrm>
              <a:off x="3872" y="2736"/>
              <a:ext cx="8" cy="76"/>
            </a:xfrm>
            <a:custGeom>
              <a:avLst/>
              <a:gdLst/>
              <a:ahLst/>
              <a:cxnLst>
                <a:cxn ang="0">
                  <a:pos x="0" y="10"/>
                </a:cxn>
                <a:cxn ang="0">
                  <a:pos x="0" y="0"/>
                </a:cxn>
                <a:cxn ang="0">
                  <a:pos x="8" y="0"/>
                </a:cxn>
                <a:cxn ang="0">
                  <a:pos x="8" y="10"/>
                </a:cxn>
                <a:cxn ang="0">
                  <a:pos x="0" y="10"/>
                </a:cxn>
                <a:cxn ang="0">
                  <a:pos x="0" y="76"/>
                </a:cxn>
                <a:cxn ang="0">
                  <a:pos x="0" y="20"/>
                </a:cxn>
                <a:cxn ang="0">
                  <a:pos x="8" y="20"/>
                </a:cxn>
                <a:cxn ang="0">
                  <a:pos x="8" y="76"/>
                </a:cxn>
                <a:cxn ang="0">
                  <a:pos x="0" y="76"/>
                </a:cxn>
              </a:cxnLst>
              <a:rect l="0" t="0" r="r" b="b"/>
              <a:pathLst>
                <a:path w="8" h="76">
                  <a:moveTo>
                    <a:pt x="0" y="10"/>
                  </a:moveTo>
                  <a:lnTo>
                    <a:pt x="0" y="0"/>
                  </a:lnTo>
                  <a:lnTo>
                    <a:pt x="8" y="0"/>
                  </a:lnTo>
                  <a:lnTo>
                    <a:pt x="8" y="10"/>
                  </a:lnTo>
                  <a:lnTo>
                    <a:pt x="0" y="10"/>
                  </a:lnTo>
                  <a:close/>
                  <a:moveTo>
                    <a:pt x="0" y="76"/>
                  </a:moveTo>
                  <a:lnTo>
                    <a:pt x="0" y="20"/>
                  </a:lnTo>
                  <a:lnTo>
                    <a:pt x="8" y="20"/>
                  </a:lnTo>
                  <a:lnTo>
                    <a:pt x="8" y="76"/>
                  </a:lnTo>
                  <a:lnTo>
                    <a:pt x="0" y="76"/>
                  </a:lnTo>
                  <a:close/>
                </a:path>
              </a:pathLst>
            </a:custGeom>
            <a:solidFill>
              <a:srgbClr val="FFFFFF"/>
            </a:solidFill>
            <a:ln w="0">
              <a:noFill/>
              <a:prstDash val="solid"/>
              <a:round/>
              <a:headEnd/>
              <a:tailEnd/>
            </a:ln>
          </p:spPr>
          <p:txBody>
            <a:bodyPr/>
            <a:lstStyle/>
            <a:p>
              <a:endParaRPr lang="en-US"/>
            </a:p>
          </p:txBody>
        </p:sp>
        <p:sp>
          <p:nvSpPr>
            <p:cNvPr id="112679" name="Freeform 39"/>
            <p:cNvSpPr>
              <a:spLocks/>
            </p:cNvSpPr>
            <p:nvPr/>
          </p:nvSpPr>
          <p:spPr bwMode="auto">
            <a:xfrm>
              <a:off x="3898" y="2756"/>
              <a:ext cx="26" cy="56"/>
            </a:xfrm>
            <a:custGeom>
              <a:avLst/>
              <a:gdLst/>
              <a:ahLst/>
              <a:cxnLst>
                <a:cxn ang="0">
                  <a:pos x="0" y="56"/>
                </a:cxn>
                <a:cxn ang="0">
                  <a:pos x="0" y="0"/>
                </a:cxn>
                <a:cxn ang="0">
                  <a:pos x="8" y="0"/>
                </a:cxn>
                <a:cxn ang="0">
                  <a:pos x="8" y="10"/>
                </a:cxn>
                <a:cxn ang="0">
                  <a:pos x="10" y="4"/>
                </a:cxn>
                <a:cxn ang="0">
                  <a:pos x="12" y="2"/>
                </a:cxn>
                <a:cxn ang="0">
                  <a:pos x="16" y="0"/>
                </a:cxn>
                <a:cxn ang="0">
                  <a:pos x="18" y="0"/>
                </a:cxn>
                <a:cxn ang="0">
                  <a:pos x="22" y="0"/>
                </a:cxn>
                <a:cxn ang="0">
                  <a:pos x="26" y="2"/>
                </a:cxn>
                <a:cxn ang="0">
                  <a:pos x="24" y="12"/>
                </a:cxn>
                <a:cxn ang="0">
                  <a:pos x="20" y="10"/>
                </a:cxn>
                <a:cxn ang="0">
                  <a:pos x="18" y="10"/>
                </a:cxn>
                <a:cxn ang="0">
                  <a:pos x="16" y="10"/>
                </a:cxn>
                <a:cxn ang="0">
                  <a:pos x="12" y="10"/>
                </a:cxn>
                <a:cxn ang="0">
                  <a:pos x="12" y="14"/>
                </a:cxn>
                <a:cxn ang="0">
                  <a:pos x="10" y="16"/>
                </a:cxn>
                <a:cxn ang="0">
                  <a:pos x="8" y="22"/>
                </a:cxn>
                <a:cxn ang="0">
                  <a:pos x="8" y="28"/>
                </a:cxn>
                <a:cxn ang="0">
                  <a:pos x="8" y="56"/>
                </a:cxn>
                <a:cxn ang="0">
                  <a:pos x="0" y="56"/>
                </a:cxn>
              </a:cxnLst>
              <a:rect l="0" t="0" r="r" b="b"/>
              <a:pathLst>
                <a:path w="26" h="56">
                  <a:moveTo>
                    <a:pt x="0" y="56"/>
                  </a:moveTo>
                  <a:lnTo>
                    <a:pt x="0" y="0"/>
                  </a:lnTo>
                  <a:lnTo>
                    <a:pt x="8" y="0"/>
                  </a:lnTo>
                  <a:lnTo>
                    <a:pt x="8" y="10"/>
                  </a:lnTo>
                  <a:lnTo>
                    <a:pt x="10" y="4"/>
                  </a:lnTo>
                  <a:lnTo>
                    <a:pt x="12" y="2"/>
                  </a:lnTo>
                  <a:lnTo>
                    <a:pt x="16" y="0"/>
                  </a:lnTo>
                  <a:lnTo>
                    <a:pt x="18" y="0"/>
                  </a:lnTo>
                  <a:lnTo>
                    <a:pt x="22" y="0"/>
                  </a:lnTo>
                  <a:lnTo>
                    <a:pt x="26" y="2"/>
                  </a:lnTo>
                  <a:lnTo>
                    <a:pt x="24" y="12"/>
                  </a:lnTo>
                  <a:lnTo>
                    <a:pt x="20" y="10"/>
                  </a:lnTo>
                  <a:lnTo>
                    <a:pt x="18" y="10"/>
                  </a:lnTo>
                  <a:lnTo>
                    <a:pt x="16" y="10"/>
                  </a:lnTo>
                  <a:lnTo>
                    <a:pt x="12" y="10"/>
                  </a:lnTo>
                  <a:lnTo>
                    <a:pt x="12" y="14"/>
                  </a:lnTo>
                  <a:lnTo>
                    <a:pt x="10"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112680" name="Freeform 40"/>
            <p:cNvSpPr>
              <a:spLocks noEditPoints="1"/>
            </p:cNvSpPr>
            <p:nvPr/>
          </p:nvSpPr>
          <p:spPr bwMode="auto">
            <a:xfrm>
              <a:off x="3932" y="2756"/>
              <a:ext cx="44" cy="58"/>
            </a:xfrm>
            <a:custGeom>
              <a:avLst/>
              <a:gdLst/>
              <a:ahLst/>
              <a:cxnLst>
                <a:cxn ang="0">
                  <a:pos x="0" y="28"/>
                </a:cxn>
                <a:cxn ang="0">
                  <a:pos x="0" y="20"/>
                </a:cxn>
                <a:cxn ang="0">
                  <a:pos x="2" y="12"/>
                </a:cxn>
                <a:cxn ang="0">
                  <a:pos x="6" y="6"/>
                </a:cxn>
                <a:cxn ang="0">
                  <a:pos x="12" y="2"/>
                </a:cxn>
                <a:cxn ang="0">
                  <a:pos x="16" y="0"/>
                </a:cxn>
                <a:cxn ang="0">
                  <a:pos x="22" y="0"/>
                </a:cxn>
                <a:cxn ang="0">
                  <a:pos x="28" y="0"/>
                </a:cxn>
                <a:cxn ang="0">
                  <a:pos x="34" y="2"/>
                </a:cxn>
                <a:cxn ang="0">
                  <a:pos x="38" y="6"/>
                </a:cxn>
                <a:cxn ang="0">
                  <a:pos x="42" y="12"/>
                </a:cxn>
                <a:cxn ang="0">
                  <a:pos x="44" y="20"/>
                </a:cxn>
                <a:cxn ang="0">
                  <a:pos x="44" y="28"/>
                </a:cxn>
                <a:cxn ang="0">
                  <a:pos x="44" y="38"/>
                </a:cxn>
                <a:cxn ang="0">
                  <a:pos x="42" y="44"/>
                </a:cxn>
                <a:cxn ang="0">
                  <a:pos x="38" y="50"/>
                </a:cxn>
                <a:cxn ang="0">
                  <a:pos x="34" y="54"/>
                </a:cxn>
                <a:cxn ang="0">
                  <a:pos x="28" y="56"/>
                </a:cxn>
                <a:cxn ang="0">
                  <a:pos x="22" y="58"/>
                </a:cxn>
                <a:cxn ang="0">
                  <a:pos x="16" y="56"/>
                </a:cxn>
                <a:cxn ang="0">
                  <a:pos x="10" y="54"/>
                </a:cxn>
                <a:cxn ang="0">
                  <a:pos x="6" y="50"/>
                </a:cxn>
                <a:cxn ang="0">
                  <a:pos x="2" y="44"/>
                </a:cxn>
                <a:cxn ang="0">
                  <a:pos x="0" y="38"/>
                </a:cxn>
                <a:cxn ang="0">
                  <a:pos x="0" y="28"/>
                </a:cxn>
                <a:cxn ang="0">
                  <a:pos x="8" y="28"/>
                </a:cxn>
                <a:cxn ang="0">
                  <a:pos x="8" y="34"/>
                </a:cxn>
                <a:cxn ang="0">
                  <a:pos x="10" y="40"/>
                </a:cxn>
                <a:cxn ang="0">
                  <a:pos x="12" y="44"/>
                </a:cxn>
                <a:cxn ang="0">
                  <a:pos x="16" y="48"/>
                </a:cxn>
                <a:cxn ang="0">
                  <a:pos x="22" y="50"/>
                </a:cxn>
                <a:cxn ang="0">
                  <a:pos x="28" y="48"/>
                </a:cxn>
                <a:cxn ang="0">
                  <a:pos x="32" y="44"/>
                </a:cxn>
                <a:cxn ang="0">
                  <a:pos x="34" y="40"/>
                </a:cxn>
                <a:cxn ang="0">
                  <a:pos x="36" y="34"/>
                </a:cxn>
                <a:cxn ang="0">
                  <a:pos x="36" y="28"/>
                </a:cxn>
                <a:cxn ang="0">
                  <a:pos x="36" y="22"/>
                </a:cxn>
                <a:cxn ang="0">
                  <a:pos x="34" y="16"/>
                </a:cxn>
                <a:cxn ang="0">
                  <a:pos x="32" y="12"/>
                </a:cxn>
                <a:cxn ang="0">
                  <a:pos x="28" y="8"/>
                </a:cxn>
                <a:cxn ang="0">
                  <a:pos x="22" y="8"/>
                </a:cxn>
                <a:cxn ang="0">
                  <a:pos x="16" y="8"/>
                </a:cxn>
                <a:cxn ang="0">
                  <a:pos x="12" y="12"/>
                </a:cxn>
                <a:cxn ang="0">
                  <a:pos x="10" y="16"/>
                </a:cxn>
                <a:cxn ang="0">
                  <a:pos x="8" y="22"/>
                </a:cxn>
                <a:cxn ang="0">
                  <a:pos x="8" y="28"/>
                </a:cxn>
              </a:cxnLst>
              <a:rect l="0" t="0" r="r" b="b"/>
              <a:pathLst>
                <a:path w="44" h="58">
                  <a:moveTo>
                    <a:pt x="0" y="28"/>
                  </a:moveTo>
                  <a:lnTo>
                    <a:pt x="0" y="20"/>
                  </a:lnTo>
                  <a:lnTo>
                    <a:pt x="2" y="12"/>
                  </a:lnTo>
                  <a:lnTo>
                    <a:pt x="6" y="6"/>
                  </a:lnTo>
                  <a:lnTo>
                    <a:pt x="12" y="2"/>
                  </a:lnTo>
                  <a:lnTo>
                    <a:pt x="16" y="0"/>
                  </a:lnTo>
                  <a:lnTo>
                    <a:pt x="22" y="0"/>
                  </a:lnTo>
                  <a:lnTo>
                    <a:pt x="28" y="0"/>
                  </a:lnTo>
                  <a:lnTo>
                    <a:pt x="34" y="2"/>
                  </a:lnTo>
                  <a:lnTo>
                    <a:pt x="38" y="6"/>
                  </a:lnTo>
                  <a:lnTo>
                    <a:pt x="42" y="12"/>
                  </a:lnTo>
                  <a:lnTo>
                    <a:pt x="44" y="20"/>
                  </a:lnTo>
                  <a:lnTo>
                    <a:pt x="44" y="28"/>
                  </a:lnTo>
                  <a:lnTo>
                    <a:pt x="44" y="38"/>
                  </a:lnTo>
                  <a:lnTo>
                    <a:pt x="42" y="44"/>
                  </a:lnTo>
                  <a:lnTo>
                    <a:pt x="38" y="50"/>
                  </a:lnTo>
                  <a:lnTo>
                    <a:pt x="34" y="54"/>
                  </a:lnTo>
                  <a:lnTo>
                    <a:pt x="28" y="56"/>
                  </a:lnTo>
                  <a:lnTo>
                    <a:pt x="22" y="58"/>
                  </a:lnTo>
                  <a:lnTo>
                    <a:pt x="16" y="56"/>
                  </a:lnTo>
                  <a:lnTo>
                    <a:pt x="10" y="54"/>
                  </a:lnTo>
                  <a:lnTo>
                    <a:pt x="6" y="50"/>
                  </a:lnTo>
                  <a:lnTo>
                    <a:pt x="2" y="44"/>
                  </a:lnTo>
                  <a:lnTo>
                    <a:pt x="0" y="38"/>
                  </a:lnTo>
                  <a:lnTo>
                    <a:pt x="0" y="28"/>
                  </a:lnTo>
                  <a:close/>
                  <a:moveTo>
                    <a:pt x="8" y="28"/>
                  </a:moveTo>
                  <a:lnTo>
                    <a:pt x="8" y="34"/>
                  </a:lnTo>
                  <a:lnTo>
                    <a:pt x="10" y="40"/>
                  </a:lnTo>
                  <a:lnTo>
                    <a:pt x="12" y="44"/>
                  </a:lnTo>
                  <a:lnTo>
                    <a:pt x="16" y="48"/>
                  </a:lnTo>
                  <a:lnTo>
                    <a:pt x="22" y="50"/>
                  </a:lnTo>
                  <a:lnTo>
                    <a:pt x="28" y="48"/>
                  </a:lnTo>
                  <a:lnTo>
                    <a:pt x="32" y="44"/>
                  </a:lnTo>
                  <a:lnTo>
                    <a:pt x="34" y="40"/>
                  </a:lnTo>
                  <a:lnTo>
                    <a:pt x="36" y="34"/>
                  </a:lnTo>
                  <a:lnTo>
                    <a:pt x="36" y="28"/>
                  </a:lnTo>
                  <a:lnTo>
                    <a:pt x="36" y="22"/>
                  </a:lnTo>
                  <a:lnTo>
                    <a:pt x="34" y="16"/>
                  </a:lnTo>
                  <a:lnTo>
                    <a:pt x="32" y="12"/>
                  </a:lnTo>
                  <a:lnTo>
                    <a:pt x="28" y="8"/>
                  </a:lnTo>
                  <a:lnTo>
                    <a:pt x="22" y="8"/>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112681" name="Freeform 41"/>
            <p:cNvSpPr>
              <a:spLocks/>
            </p:cNvSpPr>
            <p:nvPr/>
          </p:nvSpPr>
          <p:spPr bwMode="auto">
            <a:xfrm>
              <a:off x="399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4"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10"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4"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10"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112682" name="Freeform 42"/>
            <p:cNvSpPr>
              <a:spLocks/>
            </p:cNvSpPr>
            <p:nvPr/>
          </p:nvSpPr>
          <p:spPr bwMode="auto">
            <a:xfrm>
              <a:off x="4048"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6" y="56"/>
                </a:cxn>
                <a:cxn ang="0">
                  <a:pos x="56"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6" y="56"/>
                  </a:lnTo>
                  <a:lnTo>
                    <a:pt x="56"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112683" name="Freeform 43"/>
            <p:cNvSpPr>
              <a:spLocks noEditPoints="1"/>
            </p:cNvSpPr>
            <p:nvPr/>
          </p:nvSpPr>
          <p:spPr bwMode="auto">
            <a:xfrm>
              <a:off x="4128"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112684" name="Freeform 44"/>
            <p:cNvSpPr>
              <a:spLocks/>
            </p:cNvSpPr>
            <p:nvPr/>
          </p:nvSpPr>
          <p:spPr bwMode="auto">
            <a:xfrm>
              <a:off x="4188"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0"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0"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112685" name="Freeform 45"/>
            <p:cNvSpPr>
              <a:spLocks/>
            </p:cNvSpPr>
            <p:nvPr/>
          </p:nvSpPr>
          <p:spPr bwMode="auto">
            <a:xfrm>
              <a:off x="4240"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112686" name="Freeform 46"/>
            <p:cNvSpPr>
              <a:spLocks noEditPoints="1"/>
            </p:cNvSpPr>
            <p:nvPr/>
          </p:nvSpPr>
          <p:spPr bwMode="auto">
            <a:xfrm>
              <a:off x="4270" y="2756"/>
              <a:ext cx="44" cy="58"/>
            </a:xfrm>
            <a:custGeom>
              <a:avLst/>
              <a:gdLst/>
              <a:ahLst/>
              <a:cxnLst>
                <a:cxn ang="0">
                  <a:pos x="30" y="54"/>
                </a:cxn>
                <a:cxn ang="0">
                  <a:pos x="22" y="58"/>
                </a:cxn>
                <a:cxn ang="0">
                  <a:pos x="12" y="58"/>
                </a:cxn>
                <a:cxn ang="0">
                  <a:pos x="4" y="54"/>
                </a:cxn>
                <a:cxn ang="0">
                  <a:pos x="0" y="42"/>
                </a:cxn>
                <a:cxn ang="0">
                  <a:pos x="2" y="34"/>
                </a:cxn>
                <a:cxn ang="0">
                  <a:pos x="6" y="28"/>
                </a:cxn>
                <a:cxn ang="0">
                  <a:pos x="12" y="26"/>
                </a:cxn>
                <a:cxn ang="0">
                  <a:pos x="20" y="24"/>
                </a:cxn>
                <a:cxn ang="0">
                  <a:pos x="34" y="20"/>
                </a:cxn>
                <a:cxn ang="0">
                  <a:pos x="34" y="18"/>
                </a:cxn>
                <a:cxn ang="0">
                  <a:pos x="32" y="10"/>
                </a:cxn>
                <a:cxn ang="0">
                  <a:pos x="22" y="8"/>
                </a:cxn>
                <a:cxn ang="0">
                  <a:pos x="14" y="10"/>
                </a:cxn>
                <a:cxn ang="0">
                  <a:pos x="10" y="18"/>
                </a:cxn>
                <a:cxn ang="0">
                  <a:pos x="4" y="12"/>
                </a:cxn>
                <a:cxn ang="0">
                  <a:pos x="8" y="4"/>
                </a:cxn>
                <a:cxn ang="0">
                  <a:pos x="18" y="0"/>
                </a:cxn>
                <a:cxn ang="0">
                  <a:pos x="30" y="0"/>
                </a:cxn>
                <a:cxn ang="0">
                  <a:pos x="38" y="2"/>
                </a:cxn>
                <a:cxn ang="0">
                  <a:pos x="40" y="8"/>
                </a:cxn>
                <a:cxn ang="0">
                  <a:pos x="42" y="16"/>
                </a:cxn>
                <a:cxn ang="0">
                  <a:pos x="42" y="32"/>
                </a:cxn>
                <a:cxn ang="0">
                  <a:pos x="42" y="46"/>
                </a:cxn>
                <a:cxn ang="0">
                  <a:pos x="44" y="54"/>
                </a:cxn>
                <a:cxn ang="0">
                  <a:pos x="36" y="56"/>
                </a:cxn>
                <a:cxn ang="0">
                  <a:pos x="34" y="50"/>
                </a:cxn>
                <a:cxn ang="0">
                  <a:pos x="28" y="30"/>
                </a:cxn>
                <a:cxn ang="0">
                  <a:pos x="16" y="32"/>
                </a:cxn>
                <a:cxn ang="0">
                  <a:pos x="12" y="36"/>
                </a:cxn>
                <a:cxn ang="0">
                  <a:pos x="10" y="38"/>
                </a:cxn>
                <a:cxn ang="0">
                  <a:pos x="10" y="44"/>
                </a:cxn>
                <a:cxn ang="0">
                  <a:pos x="14" y="50"/>
                </a:cxn>
                <a:cxn ang="0">
                  <a:pos x="24" y="50"/>
                </a:cxn>
                <a:cxn ang="0">
                  <a:pos x="30" y="44"/>
                </a:cxn>
                <a:cxn ang="0">
                  <a:pos x="34" y="38"/>
                </a:cxn>
                <a:cxn ang="0">
                  <a:pos x="34" y="28"/>
                </a:cxn>
              </a:cxnLst>
              <a:rect l="0" t="0" r="r" b="b"/>
              <a:pathLst>
                <a:path w="44" h="58">
                  <a:moveTo>
                    <a:pt x="34" y="50"/>
                  </a:moveTo>
                  <a:lnTo>
                    <a:pt x="30" y="54"/>
                  </a:lnTo>
                  <a:lnTo>
                    <a:pt x="26" y="56"/>
                  </a:lnTo>
                  <a:lnTo>
                    <a:pt x="22" y="58"/>
                  </a:lnTo>
                  <a:lnTo>
                    <a:pt x="18" y="58"/>
                  </a:lnTo>
                  <a:lnTo>
                    <a:pt x="12" y="58"/>
                  </a:lnTo>
                  <a:lnTo>
                    <a:pt x="8" y="56"/>
                  </a:lnTo>
                  <a:lnTo>
                    <a:pt x="4" y="54"/>
                  </a:lnTo>
                  <a:lnTo>
                    <a:pt x="2" y="48"/>
                  </a:lnTo>
                  <a:lnTo>
                    <a:pt x="0" y="42"/>
                  </a:lnTo>
                  <a:lnTo>
                    <a:pt x="0" y="38"/>
                  </a:lnTo>
                  <a:lnTo>
                    <a:pt x="2" y="34"/>
                  </a:lnTo>
                  <a:lnTo>
                    <a:pt x="4" y="32"/>
                  </a:lnTo>
                  <a:lnTo>
                    <a:pt x="6" y="28"/>
                  </a:lnTo>
                  <a:lnTo>
                    <a:pt x="10" y="26"/>
                  </a:lnTo>
                  <a:lnTo>
                    <a:pt x="12" y="26"/>
                  </a:lnTo>
                  <a:lnTo>
                    <a:pt x="16" y="24"/>
                  </a:lnTo>
                  <a:lnTo>
                    <a:pt x="20" y="24"/>
                  </a:lnTo>
                  <a:lnTo>
                    <a:pt x="28" y="22"/>
                  </a:lnTo>
                  <a:lnTo>
                    <a:pt x="34" y="20"/>
                  </a:lnTo>
                  <a:lnTo>
                    <a:pt x="34" y="20"/>
                  </a:lnTo>
                  <a:lnTo>
                    <a:pt x="34" y="18"/>
                  </a:lnTo>
                  <a:lnTo>
                    <a:pt x="34" y="14"/>
                  </a:lnTo>
                  <a:lnTo>
                    <a:pt x="32" y="10"/>
                  </a:lnTo>
                  <a:lnTo>
                    <a:pt x="28" y="8"/>
                  </a:lnTo>
                  <a:lnTo>
                    <a:pt x="22" y="8"/>
                  </a:lnTo>
                  <a:lnTo>
                    <a:pt x="18" y="8"/>
                  </a:lnTo>
                  <a:lnTo>
                    <a:pt x="14" y="10"/>
                  </a:lnTo>
                  <a:lnTo>
                    <a:pt x="12" y="12"/>
                  </a:lnTo>
                  <a:lnTo>
                    <a:pt x="10" y="18"/>
                  </a:lnTo>
                  <a:lnTo>
                    <a:pt x="2" y="16"/>
                  </a:lnTo>
                  <a:lnTo>
                    <a:pt x="4" y="12"/>
                  </a:lnTo>
                  <a:lnTo>
                    <a:pt x="6" y="6"/>
                  </a:lnTo>
                  <a:lnTo>
                    <a:pt x="8" y="4"/>
                  </a:lnTo>
                  <a:lnTo>
                    <a:pt x="12" y="2"/>
                  </a:lnTo>
                  <a:lnTo>
                    <a:pt x="18" y="0"/>
                  </a:lnTo>
                  <a:lnTo>
                    <a:pt x="24" y="0"/>
                  </a:lnTo>
                  <a:lnTo>
                    <a:pt x="30" y="0"/>
                  </a:lnTo>
                  <a:lnTo>
                    <a:pt x="34" y="2"/>
                  </a:lnTo>
                  <a:lnTo>
                    <a:pt x="38" y="2"/>
                  </a:lnTo>
                  <a:lnTo>
                    <a:pt x="40" y="6"/>
                  </a:lnTo>
                  <a:lnTo>
                    <a:pt x="40" y="8"/>
                  </a:lnTo>
                  <a:lnTo>
                    <a:pt x="42" y="12"/>
                  </a:lnTo>
                  <a:lnTo>
                    <a:pt x="42" y="16"/>
                  </a:lnTo>
                  <a:lnTo>
                    <a:pt x="42" y="20"/>
                  </a:lnTo>
                  <a:lnTo>
                    <a:pt x="42" y="32"/>
                  </a:lnTo>
                  <a:lnTo>
                    <a:pt x="42" y="40"/>
                  </a:lnTo>
                  <a:lnTo>
                    <a:pt x="42" y="46"/>
                  </a:lnTo>
                  <a:lnTo>
                    <a:pt x="42" y="50"/>
                  </a:lnTo>
                  <a:lnTo>
                    <a:pt x="44" y="54"/>
                  </a:lnTo>
                  <a:lnTo>
                    <a:pt x="44" y="56"/>
                  </a:lnTo>
                  <a:lnTo>
                    <a:pt x="36" y="56"/>
                  </a:lnTo>
                  <a:lnTo>
                    <a:pt x="36" y="54"/>
                  </a:lnTo>
                  <a:lnTo>
                    <a:pt x="34" y="50"/>
                  </a:lnTo>
                  <a:close/>
                  <a:moveTo>
                    <a:pt x="34" y="28"/>
                  </a:moveTo>
                  <a:lnTo>
                    <a:pt x="28" y="30"/>
                  </a:lnTo>
                  <a:lnTo>
                    <a:pt x="20" y="32"/>
                  </a:lnTo>
                  <a:lnTo>
                    <a:pt x="16" y="32"/>
                  </a:lnTo>
                  <a:lnTo>
                    <a:pt x="14" y="34"/>
                  </a:lnTo>
                  <a:lnTo>
                    <a:pt x="12" y="36"/>
                  </a:lnTo>
                  <a:lnTo>
                    <a:pt x="10" y="36"/>
                  </a:lnTo>
                  <a:lnTo>
                    <a:pt x="10" y="38"/>
                  </a:lnTo>
                  <a:lnTo>
                    <a:pt x="10" y="42"/>
                  </a:lnTo>
                  <a:lnTo>
                    <a:pt x="10" y="44"/>
                  </a:lnTo>
                  <a:lnTo>
                    <a:pt x="12" y="48"/>
                  </a:lnTo>
                  <a:lnTo>
                    <a:pt x="14" y="50"/>
                  </a:lnTo>
                  <a:lnTo>
                    <a:pt x="18" y="50"/>
                  </a:lnTo>
                  <a:lnTo>
                    <a:pt x="24" y="50"/>
                  </a:lnTo>
                  <a:lnTo>
                    <a:pt x="28" y="48"/>
                  </a:lnTo>
                  <a:lnTo>
                    <a:pt x="30" y="44"/>
                  </a:lnTo>
                  <a:lnTo>
                    <a:pt x="32" y="42"/>
                  </a:lnTo>
                  <a:lnTo>
                    <a:pt x="34"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112687" name="Rectangle 47"/>
            <p:cNvSpPr>
              <a:spLocks noChangeArrowheads="1"/>
            </p:cNvSpPr>
            <p:nvPr/>
          </p:nvSpPr>
          <p:spPr bwMode="auto">
            <a:xfrm>
              <a:off x="4330" y="2736"/>
              <a:ext cx="8" cy="76"/>
            </a:xfrm>
            <a:prstGeom prst="rect">
              <a:avLst/>
            </a:prstGeom>
            <a:solidFill>
              <a:srgbClr val="FFFFFF"/>
            </a:solidFill>
            <a:ln w="0">
              <a:noFill/>
              <a:miter lim="800000"/>
              <a:headEnd/>
              <a:tailEnd/>
            </a:ln>
          </p:spPr>
          <p:txBody>
            <a:bodyPr/>
            <a:lstStyle/>
            <a:p>
              <a:endParaRPr lang="en-US"/>
            </a:p>
          </p:txBody>
        </p:sp>
        <p:sp>
          <p:nvSpPr>
            <p:cNvPr id="112688" name="Freeform 48"/>
            <p:cNvSpPr>
              <a:spLocks noEditPoints="1"/>
            </p:cNvSpPr>
            <p:nvPr/>
          </p:nvSpPr>
          <p:spPr bwMode="auto">
            <a:xfrm>
              <a:off x="4374" y="2734"/>
              <a:ext cx="66" cy="84"/>
            </a:xfrm>
            <a:custGeom>
              <a:avLst/>
              <a:gdLst/>
              <a:ahLst/>
              <a:cxnLst>
                <a:cxn ang="0">
                  <a:pos x="54" y="70"/>
                </a:cxn>
                <a:cxn ang="0">
                  <a:pos x="60" y="74"/>
                </a:cxn>
                <a:cxn ang="0">
                  <a:pos x="66" y="78"/>
                </a:cxn>
                <a:cxn ang="0">
                  <a:pos x="62" y="84"/>
                </a:cxn>
                <a:cxn ang="0">
                  <a:pos x="56" y="80"/>
                </a:cxn>
                <a:cxn ang="0">
                  <a:pos x="48" y="74"/>
                </a:cxn>
                <a:cxn ang="0">
                  <a:pos x="40" y="78"/>
                </a:cxn>
                <a:cxn ang="0">
                  <a:pos x="32" y="80"/>
                </a:cxn>
                <a:cxn ang="0">
                  <a:pos x="24" y="78"/>
                </a:cxn>
                <a:cxn ang="0">
                  <a:pos x="16" y="74"/>
                </a:cxn>
                <a:cxn ang="0">
                  <a:pos x="10" y="68"/>
                </a:cxn>
                <a:cxn ang="0">
                  <a:pos x="4" y="60"/>
                </a:cxn>
                <a:cxn ang="0">
                  <a:pos x="2" y="50"/>
                </a:cxn>
                <a:cxn ang="0">
                  <a:pos x="0" y="40"/>
                </a:cxn>
                <a:cxn ang="0">
                  <a:pos x="2" y="30"/>
                </a:cxn>
                <a:cxn ang="0">
                  <a:pos x="4" y="20"/>
                </a:cxn>
                <a:cxn ang="0">
                  <a:pos x="10" y="10"/>
                </a:cxn>
                <a:cxn ang="0">
                  <a:pos x="16" y="4"/>
                </a:cxn>
                <a:cxn ang="0">
                  <a:pos x="24" y="2"/>
                </a:cxn>
                <a:cxn ang="0">
                  <a:pos x="32" y="0"/>
                </a:cxn>
                <a:cxn ang="0">
                  <a:pos x="40" y="2"/>
                </a:cxn>
                <a:cxn ang="0">
                  <a:pos x="48" y="6"/>
                </a:cxn>
                <a:cxn ang="0">
                  <a:pos x="56" y="12"/>
                </a:cxn>
                <a:cxn ang="0">
                  <a:pos x="60" y="20"/>
                </a:cxn>
                <a:cxn ang="0">
                  <a:pos x="62" y="28"/>
                </a:cxn>
                <a:cxn ang="0">
                  <a:pos x="64" y="40"/>
                </a:cxn>
                <a:cxn ang="0">
                  <a:pos x="64" y="48"/>
                </a:cxn>
                <a:cxn ang="0">
                  <a:pos x="62" y="56"/>
                </a:cxn>
                <a:cxn ang="0">
                  <a:pos x="58" y="64"/>
                </a:cxn>
                <a:cxn ang="0">
                  <a:pos x="54" y="70"/>
                </a:cxn>
                <a:cxn ang="0">
                  <a:pos x="34" y="58"/>
                </a:cxn>
                <a:cxn ang="0">
                  <a:pos x="42" y="60"/>
                </a:cxn>
                <a:cxn ang="0">
                  <a:pos x="46" y="64"/>
                </a:cxn>
                <a:cxn ang="0">
                  <a:pos x="52" y="58"/>
                </a:cxn>
                <a:cxn ang="0">
                  <a:pos x="54" y="50"/>
                </a:cxn>
                <a:cxn ang="0">
                  <a:pos x="54" y="40"/>
                </a:cxn>
                <a:cxn ang="0">
                  <a:pos x="54" y="32"/>
                </a:cxn>
                <a:cxn ang="0">
                  <a:pos x="52" y="24"/>
                </a:cxn>
                <a:cxn ang="0">
                  <a:pos x="48" y="18"/>
                </a:cxn>
                <a:cxn ang="0">
                  <a:pos x="44" y="12"/>
                </a:cxn>
                <a:cxn ang="0">
                  <a:pos x="38" y="10"/>
                </a:cxn>
                <a:cxn ang="0">
                  <a:pos x="32" y="8"/>
                </a:cxn>
                <a:cxn ang="0">
                  <a:pos x="26" y="10"/>
                </a:cxn>
                <a:cxn ang="0">
                  <a:pos x="20" y="12"/>
                </a:cxn>
                <a:cxn ang="0">
                  <a:pos x="16" y="16"/>
                </a:cxn>
                <a:cxn ang="0">
                  <a:pos x="12" y="22"/>
                </a:cxn>
                <a:cxn ang="0">
                  <a:pos x="10" y="30"/>
                </a:cxn>
                <a:cxn ang="0">
                  <a:pos x="10" y="40"/>
                </a:cxn>
                <a:cxn ang="0">
                  <a:pos x="10" y="50"/>
                </a:cxn>
                <a:cxn ang="0">
                  <a:pos x="12" y="56"/>
                </a:cxn>
                <a:cxn ang="0">
                  <a:pos x="16" y="62"/>
                </a:cxn>
                <a:cxn ang="0">
                  <a:pos x="20" y="68"/>
                </a:cxn>
                <a:cxn ang="0">
                  <a:pos x="26" y="70"/>
                </a:cxn>
                <a:cxn ang="0">
                  <a:pos x="32" y="70"/>
                </a:cxn>
                <a:cxn ang="0">
                  <a:pos x="36" y="70"/>
                </a:cxn>
                <a:cxn ang="0">
                  <a:pos x="40" y="68"/>
                </a:cxn>
                <a:cxn ang="0">
                  <a:pos x="36" y="66"/>
                </a:cxn>
                <a:cxn ang="0">
                  <a:pos x="32" y="64"/>
                </a:cxn>
                <a:cxn ang="0">
                  <a:pos x="34" y="58"/>
                </a:cxn>
              </a:cxnLst>
              <a:rect l="0" t="0" r="r" b="b"/>
              <a:pathLst>
                <a:path w="66" h="84">
                  <a:moveTo>
                    <a:pt x="54" y="70"/>
                  </a:moveTo>
                  <a:lnTo>
                    <a:pt x="60" y="74"/>
                  </a:lnTo>
                  <a:lnTo>
                    <a:pt x="66" y="78"/>
                  </a:lnTo>
                  <a:lnTo>
                    <a:pt x="62" y="84"/>
                  </a:lnTo>
                  <a:lnTo>
                    <a:pt x="56" y="80"/>
                  </a:lnTo>
                  <a:lnTo>
                    <a:pt x="48" y="74"/>
                  </a:lnTo>
                  <a:lnTo>
                    <a:pt x="40" y="78"/>
                  </a:lnTo>
                  <a:lnTo>
                    <a:pt x="32" y="80"/>
                  </a:lnTo>
                  <a:lnTo>
                    <a:pt x="24" y="78"/>
                  </a:lnTo>
                  <a:lnTo>
                    <a:pt x="16" y="74"/>
                  </a:lnTo>
                  <a:lnTo>
                    <a:pt x="10" y="68"/>
                  </a:lnTo>
                  <a:lnTo>
                    <a:pt x="4" y="60"/>
                  </a:lnTo>
                  <a:lnTo>
                    <a:pt x="2" y="50"/>
                  </a:lnTo>
                  <a:lnTo>
                    <a:pt x="0" y="40"/>
                  </a:lnTo>
                  <a:lnTo>
                    <a:pt x="2" y="30"/>
                  </a:lnTo>
                  <a:lnTo>
                    <a:pt x="4" y="20"/>
                  </a:lnTo>
                  <a:lnTo>
                    <a:pt x="10" y="10"/>
                  </a:lnTo>
                  <a:lnTo>
                    <a:pt x="16" y="4"/>
                  </a:lnTo>
                  <a:lnTo>
                    <a:pt x="24" y="2"/>
                  </a:lnTo>
                  <a:lnTo>
                    <a:pt x="32" y="0"/>
                  </a:lnTo>
                  <a:lnTo>
                    <a:pt x="40" y="2"/>
                  </a:lnTo>
                  <a:lnTo>
                    <a:pt x="48" y="6"/>
                  </a:lnTo>
                  <a:lnTo>
                    <a:pt x="56" y="12"/>
                  </a:lnTo>
                  <a:lnTo>
                    <a:pt x="60" y="20"/>
                  </a:lnTo>
                  <a:lnTo>
                    <a:pt x="62" y="28"/>
                  </a:lnTo>
                  <a:lnTo>
                    <a:pt x="64" y="40"/>
                  </a:lnTo>
                  <a:lnTo>
                    <a:pt x="64" y="48"/>
                  </a:lnTo>
                  <a:lnTo>
                    <a:pt x="62" y="56"/>
                  </a:lnTo>
                  <a:lnTo>
                    <a:pt x="58" y="64"/>
                  </a:lnTo>
                  <a:lnTo>
                    <a:pt x="54" y="70"/>
                  </a:lnTo>
                  <a:close/>
                  <a:moveTo>
                    <a:pt x="34" y="58"/>
                  </a:moveTo>
                  <a:lnTo>
                    <a:pt x="42" y="60"/>
                  </a:lnTo>
                  <a:lnTo>
                    <a:pt x="46" y="64"/>
                  </a:lnTo>
                  <a:lnTo>
                    <a:pt x="52" y="58"/>
                  </a:lnTo>
                  <a:lnTo>
                    <a:pt x="54" y="50"/>
                  </a:lnTo>
                  <a:lnTo>
                    <a:pt x="54" y="40"/>
                  </a:lnTo>
                  <a:lnTo>
                    <a:pt x="54" y="32"/>
                  </a:lnTo>
                  <a:lnTo>
                    <a:pt x="52" y="24"/>
                  </a:lnTo>
                  <a:lnTo>
                    <a:pt x="48" y="18"/>
                  </a:lnTo>
                  <a:lnTo>
                    <a:pt x="44" y="12"/>
                  </a:lnTo>
                  <a:lnTo>
                    <a:pt x="38" y="10"/>
                  </a:lnTo>
                  <a:lnTo>
                    <a:pt x="32" y="8"/>
                  </a:lnTo>
                  <a:lnTo>
                    <a:pt x="26" y="10"/>
                  </a:lnTo>
                  <a:lnTo>
                    <a:pt x="20" y="12"/>
                  </a:lnTo>
                  <a:lnTo>
                    <a:pt x="16" y="16"/>
                  </a:lnTo>
                  <a:lnTo>
                    <a:pt x="12" y="22"/>
                  </a:lnTo>
                  <a:lnTo>
                    <a:pt x="10" y="30"/>
                  </a:lnTo>
                  <a:lnTo>
                    <a:pt x="10" y="40"/>
                  </a:lnTo>
                  <a:lnTo>
                    <a:pt x="10" y="50"/>
                  </a:lnTo>
                  <a:lnTo>
                    <a:pt x="12" y="56"/>
                  </a:lnTo>
                  <a:lnTo>
                    <a:pt x="16" y="62"/>
                  </a:lnTo>
                  <a:lnTo>
                    <a:pt x="20" y="68"/>
                  </a:lnTo>
                  <a:lnTo>
                    <a:pt x="26" y="70"/>
                  </a:lnTo>
                  <a:lnTo>
                    <a:pt x="32" y="70"/>
                  </a:lnTo>
                  <a:lnTo>
                    <a:pt x="36" y="70"/>
                  </a:lnTo>
                  <a:lnTo>
                    <a:pt x="40" y="68"/>
                  </a:lnTo>
                  <a:lnTo>
                    <a:pt x="36" y="66"/>
                  </a:lnTo>
                  <a:lnTo>
                    <a:pt x="32" y="64"/>
                  </a:lnTo>
                  <a:lnTo>
                    <a:pt x="34" y="58"/>
                  </a:lnTo>
                  <a:close/>
                </a:path>
              </a:pathLst>
            </a:custGeom>
            <a:solidFill>
              <a:srgbClr val="FFFFFF"/>
            </a:solidFill>
            <a:ln w="0">
              <a:noFill/>
              <a:prstDash val="solid"/>
              <a:round/>
              <a:headEnd/>
              <a:tailEnd/>
            </a:ln>
          </p:spPr>
          <p:txBody>
            <a:bodyPr/>
            <a:lstStyle/>
            <a:p>
              <a:endParaRPr lang="en-US"/>
            </a:p>
          </p:txBody>
        </p:sp>
        <p:sp>
          <p:nvSpPr>
            <p:cNvPr id="112689" name="Freeform 49"/>
            <p:cNvSpPr>
              <a:spLocks/>
            </p:cNvSpPr>
            <p:nvPr/>
          </p:nvSpPr>
          <p:spPr bwMode="auto">
            <a:xfrm>
              <a:off x="4454" y="2756"/>
              <a:ext cx="38" cy="58"/>
            </a:xfrm>
            <a:custGeom>
              <a:avLst/>
              <a:gdLst/>
              <a:ahLst/>
              <a:cxnLst>
                <a:cxn ang="0">
                  <a:pos x="32" y="56"/>
                </a:cxn>
                <a:cxn ang="0">
                  <a:pos x="32" y="48"/>
                </a:cxn>
                <a:cxn ang="0">
                  <a:pos x="26" y="54"/>
                </a:cxn>
                <a:cxn ang="0">
                  <a:pos x="22" y="56"/>
                </a:cxn>
                <a:cxn ang="0">
                  <a:pos x="16" y="58"/>
                </a:cxn>
                <a:cxn ang="0">
                  <a:pos x="12" y="58"/>
                </a:cxn>
                <a:cxn ang="0">
                  <a:pos x="8" y="56"/>
                </a:cxn>
                <a:cxn ang="0">
                  <a:pos x="4" y="54"/>
                </a:cxn>
                <a:cxn ang="0">
                  <a:pos x="2" y="50"/>
                </a:cxn>
                <a:cxn ang="0">
                  <a:pos x="0" y="48"/>
                </a:cxn>
                <a:cxn ang="0">
                  <a:pos x="0" y="44"/>
                </a:cxn>
                <a:cxn ang="0">
                  <a:pos x="0" y="40"/>
                </a:cxn>
                <a:cxn ang="0">
                  <a:pos x="0" y="36"/>
                </a:cxn>
                <a:cxn ang="0">
                  <a:pos x="0" y="0"/>
                </a:cxn>
                <a:cxn ang="0">
                  <a:pos x="8" y="0"/>
                </a:cxn>
                <a:cxn ang="0">
                  <a:pos x="8" y="32"/>
                </a:cxn>
                <a:cxn ang="0">
                  <a:pos x="8" y="38"/>
                </a:cxn>
                <a:cxn ang="0">
                  <a:pos x="8" y="42"/>
                </a:cxn>
                <a:cxn ang="0">
                  <a:pos x="10" y="44"/>
                </a:cxn>
                <a:cxn ang="0">
                  <a:pos x="12" y="48"/>
                </a:cxn>
                <a:cxn ang="0">
                  <a:pos x="14" y="48"/>
                </a:cxn>
                <a:cxn ang="0">
                  <a:pos x="18" y="50"/>
                </a:cxn>
                <a:cxn ang="0">
                  <a:pos x="22" y="48"/>
                </a:cxn>
                <a:cxn ang="0">
                  <a:pos x="24" y="48"/>
                </a:cxn>
                <a:cxn ang="0">
                  <a:pos x="28" y="44"/>
                </a:cxn>
                <a:cxn ang="0">
                  <a:pos x="28" y="42"/>
                </a:cxn>
                <a:cxn ang="0">
                  <a:pos x="30" y="36"/>
                </a:cxn>
                <a:cxn ang="0">
                  <a:pos x="30" y="30"/>
                </a:cxn>
                <a:cxn ang="0">
                  <a:pos x="30" y="0"/>
                </a:cxn>
                <a:cxn ang="0">
                  <a:pos x="38" y="0"/>
                </a:cxn>
                <a:cxn ang="0">
                  <a:pos x="38" y="56"/>
                </a:cxn>
                <a:cxn ang="0">
                  <a:pos x="32" y="56"/>
                </a:cxn>
              </a:cxnLst>
              <a:rect l="0" t="0" r="r" b="b"/>
              <a:pathLst>
                <a:path w="38" h="58">
                  <a:moveTo>
                    <a:pt x="32" y="56"/>
                  </a:moveTo>
                  <a:lnTo>
                    <a:pt x="32" y="48"/>
                  </a:lnTo>
                  <a:lnTo>
                    <a:pt x="26" y="54"/>
                  </a:lnTo>
                  <a:lnTo>
                    <a:pt x="22" y="56"/>
                  </a:lnTo>
                  <a:lnTo>
                    <a:pt x="16" y="58"/>
                  </a:lnTo>
                  <a:lnTo>
                    <a:pt x="12" y="58"/>
                  </a:lnTo>
                  <a:lnTo>
                    <a:pt x="8" y="56"/>
                  </a:lnTo>
                  <a:lnTo>
                    <a:pt x="4" y="54"/>
                  </a:lnTo>
                  <a:lnTo>
                    <a:pt x="2" y="50"/>
                  </a:lnTo>
                  <a:lnTo>
                    <a:pt x="0" y="48"/>
                  </a:lnTo>
                  <a:lnTo>
                    <a:pt x="0" y="44"/>
                  </a:lnTo>
                  <a:lnTo>
                    <a:pt x="0" y="40"/>
                  </a:lnTo>
                  <a:lnTo>
                    <a:pt x="0" y="36"/>
                  </a:lnTo>
                  <a:lnTo>
                    <a:pt x="0" y="0"/>
                  </a:lnTo>
                  <a:lnTo>
                    <a:pt x="8" y="0"/>
                  </a:lnTo>
                  <a:lnTo>
                    <a:pt x="8" y="32"/>
                  </a:lnTo>
                  <a:lnTo>
                    <a:pt x="8" y="38"/>
                  </a:lnTo>
                  <a:lnTo>
                    <a:pt x="8" y="42"/>
                  </a:lnTo>
                  <a:lnTo>
                    <a:pt x="10" y="44"/>
                  </a:lnTo>
                  <a:lnTo>
                    <a:pt x="12" y="48"/>
                  </a:lnTo>
                  <a:lnTo>
                    <a:pt x="14" y="48"/>
                  </a:lnTo>
                  <a:lnTo>
                    <a:pt x="18" y="50"/>
                  </a:lnTo>
                  <a:lnTo>
                    <a:pt x="22" y="48"/>
                  </a:lnTo>
                  <a:lnTo>
                    <a:pt x="24" y="48"/>
                  </a:lnTo>
                  <a:lnTo>
                    <a:pt x="28" y="44"/>
                  </a:lnTo>
                  <a:lnTo>
                    <a:pt x="28" y="42"/>
                  </a:lnTo>
                  <a:lnTo>
                    <a:pt x="30" y="36"/>
                  </a:lnTo>
                  <a:lnTo>
                    <a:pt x="30" y="30"/>
                  </a:lnTo>
                  <a:lnTo>
                    <a:pt x="30" y="0"/>
                  </a:lnTo>
                  <a:lnTo>
                    <a:pt x="38" y="0"/>
                  </a:lnTo>
                  <a:lnTo>
                    <a:pt x="38" y="56"/>
                  </a:lnTo>
                  <a:lnTo>
                    <a:pt x="32" y="56"/>
                  </a:lnTo>
                  <a:close/>
                </a:path>
              </a:pathLst>
            </a:custGeom>
            <a:solidFill>
              <a:srgbClr val="FFFFFF"/>
            </a:solidFill>
            <a:ln w="0">
              <a:noFill/>
              <a:prstDash val="solid"/>
              <a:round/>
              <a:headEnd/>
              <a:tailEnd/>
            </a:ln>
          </p:spPr>
          <p:txBody>
            <a:bodyPr/>
            <a:lstStyle/>
            <a:p>
              <a:endParaRPr lang="en-US"/>
            </a:p>
          </p:txBody>
        </p:sp>
        <p:sp>
          <p:nvSpPr>
            <p:cNvPr id="112690" name="Freeform 50"/>
            <p:cNvSpPr>
              <a:spLocks noEditPoints="1"/>
            </p:cNvSpPr>
            <p:nvPr/>
          </p:nvSpPr>
          <p:spPr bwMode="auto">
            <a:xfrm>
              <a:off x="4508"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112691" name="Rectangle 51"/>
            <p:cNvSpPr>
              <a:spLocks noChangeArrowheads="1"/>
            </p:cNvSpPr>
            <p:nvPr/>
          </p:nvSpPr>
          <p:spPr bwMode="auto">
            <a:xfrm>
              <a:off x="4566" y="2736"/>
              <a:ext cx="10" cy="76"/>
            </a:xfrm>
            <a:prstGeom prst="rect">
              <a:avLst/>
            </a:prstGeom>
            <a:solidFill>
              <a:srgbClr val="FFFFFF"/>
            </a:solidFill>
            <a:ln w="0">
              <a:noFill/>
              <a:miter lim="800000"/>
              <a:headEnd/>
              <a:tailEnd/>
            </a:ln>
          </p:spPr>
          <p:txBody>
            <a:bodyPr/>
            <a:lstStyle/>
            <a:p>
              <a:endParaRPr lang="en-US"/>
            </a:p>
          </p:txBody>
        </p:sp>
        <p:sp>
          <p:nvSpPr>
            <p:cNvPr id="112692" name="Freeform 52"/>
            <p:cNvSpPr>
              <a:spLocks noEditPoints="1"/>
            </p:cNvSpPr>
            <p:nvPr/>
          </p:nvSpPr>
          <p:spPr bwMode="auto">
            <a:xfrm>
              <a:off x="4592" y="2736"/>
              <a:ext cx="10" cy="76"/>
            </a:xfrm>
            <a:custGeom>
              <a:avLst/>
              <a:gdLst/>
              <a:ahLst/>
              <a:cxnLst>
                <a:cxn ang="0">
                  <a:pos x="0" y="10"/>
                </a:cxn>
                <a:cxn ang="0">
                  <a:pos x="0" y="0"/>
                </a:cxn>
                <a:cxn ang="0">
                  <a:pos x="10" y="0"/>
                </a:cxn>
                <a:cxn ang="0">
                  <a:pos x="10" y="10"/>
                </a:cxn>
                <a:cxn ang="0">
                  <a:pos x="0" y="10"/>
                </a:cxn>
                <a:cxn ang="0">
                  <a:pos x="0" y="76"/>
                </a:cxn>
                <a:cxn ang="0">
                  <a:pos x="0" y="20"/>
                </a:cxn>
                <a:cxn ang="0">
                  <a:pos x="10" y="20"/>
                </a:cxn>
                <a:cxn ang="0">
                  <a:pos x="10" y="76"/>
                </a:cxn>
                <a:cxn ang="0">
                  <a:pos x="0" y="76"/>
                </a:cxn>
              </a:cxnLst>
              <a:rect l="0" t="0" r="r" b="b"/>
              <a:pathLst>
                <a:path w="10" h="76">
                  <a:moveTo>
                    <a:pt x="0" y="10"/>
                  </a:moveTo>
                  <a:lnTo>
                    <a:pt x="0" y="0"/>
                  </a:lnTo>
                  <a:lnTo>
                    <a:pt x="10" y="0"/>
                  </a:lnTo>
                  <a:lnTo>
                    <a:pt x="10" y="10"/>
                  </a:lnTo>
                  <a:lnTo>
                    <a:pt x="0" y="10"/>
                  </a:lnTo>
                  <a:close/>
                  <a:moveTo>
                    <a:pt x="0" y="76"/>
                  </a:moveTo>
                  <a:lnTo>
                    <a:pt x="0" y="20"/>
                  </a:lnTo>
                  <a:lnTo>
                    <a:pt x="10" y="20"/>
                  </a:lnTo>
                  <a:lnTo>
                    <a:pt x="10" y="76"/>
                  </a:lnTo>
                  <a:lnTo>
                    <a:pt x="0" y="76"/>
                  </a:lnTo>
                  <a:close/>
                </a:path>
              </a:pathLst>
            </a:custGeom>
            <a:solidFill>
              <a:srgbClr val="FFFFFF"/>
            </a:solidFill>
            <a:ln w="0">
              <a:noFill/>
              <a:prstDash val="solid"/>
              <a:round/>
              <a:headEnd/>
              <a:tailEnd/>
            </a:ln>
          </p:spPr>
          <p:txBody>
            <a:bodyPr/>
            <a:lstStyle/>
            <a:p>
              <a:endParaRPr lang="en-US"/>
            </a:p>
          </p:txBody>
        </p:sp>
        <p:sp>
          <p:nvSpPr>
            <p:cNvPr id="112693" name="Freeform 53"/>
            <p:cNvSpPr>
              <a:spLocks/>
            </p:cNvSpPr>
            <p:nvPr/>
          </p:nvSpPr>
          <p:spPr bwMode="auto">
            <a:xfrm>
              <a:off x="4614" y="2738"/>
              <a:ext cx="24" cy="76"/>
            </a:xfrm>
            <a:custGeom>
              <a:avLst/>
              <a:gdLst/>
              <a:ahLst/>
              <a:cxnLst>
                <a:cxn ang="0">
                  <a:pos x="22" y="66"/>
                </a:cxn>
                <a:cxn ang="0">
                  <a:pos x="24" y="74"/>
                </a:cxn>
                <a:cxn ang="0">
                  <a:pos x="20" y="74"/>
                </a:cxn>
                <a:cxn ang="0">
                  <a:pos x="18" y="76"/>
                </a:cxn>
                <a:cxn ang="0">
                  <a:pos x="14" y="74"/>
                </a:cxn>
                <a:cxn ang="0">
                  <a:pos x="10"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6" y="64"/>
                </a:cxn>
                <a:cxn ang="0">
                  <a:pos x="16" y="66"/>
                </a:cxn>
                <a:cxn ang="0">
                  <a:pos x="18" y="66"/>
                </a:cxn>
                <a:cxn ang="0">
                  <a:pos x="18" y="66"/>
                </a:cxn>
                <a:cxn ang="0">
                  <a:pos x="20" y="66"/>
                </a:cxn>
                <a:cxn ang="0">
                  <a:pos x="22" y="66"/>
                </a:cxn>
              </a:cxnLst>
              <a:rect l="0" t="0" r="r" b="b"/>
              <a:pathLst>
                <a:path w="24" h="76">
                  <a:moveTo>
                    <a:pt x="22" y="66"/>
                  </a:moveTo>
                  <a:lnTo>
                    <a:pt x="24" y="74"/>
                  </a:lnTo>
                  <a:lnTo>
                    <a:pt x="20" y="74"/>
                  </a:lnTo>
                  <a:lnTo>
                    <a:pt x="18" y="76"/>
                  </a:lnTo>
                  <a:lnTo>
                    <a:pt x="14" y="74"/>
                  </a:lnTo>
                  <a:lnTo>
                    <a:pt x="10"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6" y="64"/>
                  </a:lnTo>
                  <a:lnTo>
                    <a:pt x="16" y="66"/>
                  </a:lnTo>
                  <a:lnTo>
                    <a:pt x="18"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112694" name="Freeform 54"/>
            <p:cNvSpPr>
              <a:spLocks/>
            </p:cNvSpPr>
            <p:nvPr/>
          </p:nvSpPr>
          <p:spPr bwMode="auto">
            <a:xfrm>
              <a:off x="4644" y="2756"/>
              <a:ext cx="44" cy="78"/>
            </a:xfrm>
            <a:custGeom>
              <a:avLst/>
              <a:gdLst/>
              <a:ahLst/>
              <a:cxnLst>
                <a:cxn ang="0">
                  <a:pos x="6" y="78"/>
                </a:cxn>
                <a:cxn ang="0">
                  <a:pos x="4" y="68"/>
                </a:cxn>
                <a:cxn ang="0">
                  <a:pos x="6" y="70"/>
                </a:cxn>
                <a:cxn ang="0">
                  <a:pos x="8" y="70"/>
                </a:cxn>
                <a:cxn ang="0">
                  <a:pos x="12" y="70"/>
                </a:cxn>
                <a:cxn ang="0">
                  <a:pos x="14" y="68"/>
                </a:cxn>
                <a:cxn ang="0">
                  <a:pos x="14" y="68"/>
                </a:cxn>
                <a:cxn ang="0">
                  <a:pos x="16" y="66"/>
                </a:cxn>
                <a:cxn ang="0">
                  <a:pos x="16" y="64"/>
                </a:cxn>
                <a:cxn ang="0">
                  <a:pos x="18" y="58"/>
                </a:cxn>
                <a:cxn ang="0">
                  <a:pos x="18" y="58"/>
                </a:cxn>
                <a:cxn ang="0">
                  <a:pos x="20" y="56"/>
                </a:cxn>
                <a:cxn ang="0">
                  <a:pos x="0" y="0"/>
                </a:cxn>
                <a:cxn ang="0">
                  <a:pos x="10" y="0"/>
                </a:cxn>
                <a:cxn ang="0">
                  <a:pos x="20" y="32"/>
                </a:cxn>
                <a:cxn ang="0">
                  <a:pos x="22" y="40"/>
                </a:cxn>
                <a:cxn ang="0">
                  <a:pos x="24" y="46"/>
                </a:cxn>
                <a:cxn ang="0">
                  <a:pos x="24" y="40"/>
                </a:cxn>
                <a:cxn ang="0">
                  <a:pos x="26" y="34"/>
                </a:cxn>
                <a:cxn ang="0">
                  <a:pos x="36" y="0"/>
                </a:cxn>
                <a:cxn ang="0">
                  <a:pos x="44" y="0"/>
                </a:cxn>
                <a:cxn ang="0">
                  <a:pos x="26" y="58"/>
                </a:cxn>
                <a:cxn ang="0">
                  <a:pos x="24" y="64"/>
                </a:cxn>
                <a:cxn ang="0">
                  <a:pos x="22" y="70"/>
                </a:cxn>
                <a:cxn ang="0">
                  <a:pos x="20" y="74"/>
                </a:cxn>
                <a:cxn ang="0">
                  <a:pos x="18" y="76"/>
                </a:cxn>
                <a:cxn ang="0">
                  <a:pos x="14" y="78"/>
                </a:cxn>
                <a:cxn ang="0">
                  <a:pos x="10" y="78"/>
                </a:cxn>
                <a:cxn ang="0">
                  <a:pos x="8" y="78"/>
                </a:cxn>
                <a:cxn ang="0">
                  <a:pos x="6" y="78"/>
                </a:cxn>
              </a:cxnLst>
              <a:rect l="0" t="0" r="r" b="b"/>
              <a:pathLst>
                <a:path w="44" h="78">
                  <a:moveTo>
                    <a:pt x="6" y="78"/>
                  </a:moveTo>
                  <a:lnTo>
                    <a:pt x="4" y="68"/>
                  </a:lnTo>
                  <a:lnTo>
                    <a:pt x="6" y="70"/>
                  </a:lnTo>
                  <a:lnTo>
                    <a:pt x="8" y="70"/>
                  </a:lnTo>
                  <a:lnTo>
                    <a:pt x="12" y="70"/>
                  </a:lnTo>
                  <a:lnTo>
                    <a:pt x="14" y="68"/>
                  </a:lnTo>
                  <a:lnTo>
                    <a:pt x="14" y="68"/>
                  </a:lnTo>
                  <a:lnTo>
                    <a:pt x="16" y="66"/>
                  </a:lnTo>
                  <a:lnTo>
                    <a:pt x="16" y="64"/>
                  </a:lnTo>
                  <a:lnTo>
                    <a:pt x="18" y="58"/>
                  </a:lnTo>
                  <a:lnTo>
                    <a:pt x="18" y="58"/>
                  </a:lnTo>
                  <a:lnTo>
                    <a:pt x="20" y="56"/>
                  </a:lnTo>
                  <a:lnTo>
                    <a:pt x="0" y="0"/>
                  </a:lnTo>
                  <a:lnTo>
                    <a:pt x="10" y="0"/>
                  </a:lnTo>
                  <a:lnTo>
                    <a:pt x="20" y="32"/>
                  </a:lnTo>
                  <a:lnTo>
                    <a:pt x="22" y="40"/>
                  </a:lnTo>
                  <a:lnTo>
                    <a:pt x="24" y="46"/>
                  </a:lnTo>
                  <a:lnTo>
                    <a:pt x="24" y="40"/>
                  </a:lnTo>
                  <a:lnTo>
                    <a:pt x="26" y="34"/>
                  </a:lnTo>
                  <a:lnTo>
                    <a:pt x="36" y="0"/>
                  </a:lnTo>
                  <a:lnTo>
                    <a:pt x="44" y="0"/>
                  </a:lnTo>
                  <a:lnTo>
                    <a:pt x="26" y="58"/>
                  </a:lnTo>
                  <a:lnTo>
                    <a:pt x="24" y="64"/>
                  </a:lnTo>
                  <a:lnTo>
                    <a:pt x="22" y="70"/>
                  </a:lnTo>
                  <a:lnTo>
                    <a:pt x="20" y="74"/>
                  </a:lnTo>
                  <a:lnTo>
                    <a:pt x="18" y="76"/>
                  </a:lnTo>
                  <a:lnTo>
                    <a:pt x="14" y="78"/>
                  </a:lnTo>
                  <a:lnTo>
                    <a:pt x="10" y="78"/>
                  </a:lnTo>
                  <a:lnTo>
                    <a:pt x="8" y="78"/>
                  </a:lnTo>
                  <a:lnTo>
                    <a:pt x="6" y="78"/>
                  </a:lnTo>
                  <a:close/>
                </a:path>
              </a:pathLst>
            </a:custGeom>
            <a:solidFill>
              <a:srgbClr val="FFFFFF"/>
            </a:solidFill>
            <a:ln w="0">
              <a:noFill/>
              <a:prstDash val="solid"/>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8" name="Picture 4" descr="IMGP0174"/>
          <p:cNvPicPr>
            <a:picLocks noChangeAspect="1" noChangeArrowheads="1"/>
          </p:cNvPicPr>
          <p:nvPr/>
        </p:nvPicPr>
        <p:blipFill>
          <a:blip r:embed="rId2" cstate="print"/>
          <a:srcRect/>
          <a:stretch>
            <a:fillRect/>
          </a:stretch>
        </p:blipFill>
        <p:spPr bwMode="auto">
          <a:xfrm>
            <a:off x="228600" y="228600"/>
            <a:ext cx="4953000" cy="3714750"/>
          </a:xfrm>
          <a:prstGeom prst="rect">
            <a:avLst/>
          </a:prstGeom>
          <a:ln>
            <a:noFill/>
          </a:ln>
          <a:effectLst>
            <a:outerShdw blurRad="292100" dist="139700" dir="2700000" algn="tl" rotWithShape="0">
              <a:srgbClr val="333333">
                <a:alpha val="65000"/>
              </a:srgbClr>
            </a:outerShdw>
          </a:effectLst>
        </p:spPr>
      </p:pic>
      <p:pic>
        <p:nvPicPr>
          <p:cNvPr id="113669" name="Picture 5" descr="IMGP0169"/>
          <p:cNvPicPr>
            <a:picLocks noChangeAspect="1" noChangeArrowheads="1"/>
          </p:cNvPicPr>
          <p:nvPr/>
        </p:nvPicPr>
        <p:blipFill>
          <a:blip r:embed="rId3" cstate="print"/>
          <a:srcRect/>
          <a:stretch>
            <a:fillRect/>
          </a:stretch>
        </p:blipFill>
        <p:spPr bwMode="auto">
          <a:xfrm>
            <a:off x="3810000" y="2819400"/>
            <a:ext cx="5105400" cy="3829050"/>
          </a:xfrm>
          <a:prstGeom prst="rect">
            <a:avLst/>
          </a:prstGeom>
          <a:ln>
            <a:noFill/>
          </a:ln>
          <a:effectLst>
            <a:outerShdw blurRad="292100" dist="139700" dir="2700000" algn="tl" rotWithShape="0">
              <a:srgbClr val="333333">
                <a:alpha val="65000"/>
              </a:srgbClr>
            </a:outerShdw>
          </a:effectLst>
        </p:spPr>
      </p:pic>
      <p:sp>
        <p:nvSpPr>
          <p:cNvPr id="113670" name="Text Box 6"/>
          <p:cNvSpPr txBox="1">
            <a:spLocks noChangeArrowheads="1"/>
          </p:cNvSpPr>
          <p:nvPr/>
        </p:nvSpPr>
        <p:spPr bwMode="auto">
          <a:xfrm>
            <a:off x="5257800" y="228600"/>
            <a:ext cx="3292475" cy="1200329"/>
          </a:xfrm>
          <a:prstGeom prst="rect">
            <a:avLst/>
          </a:prstGeom>
          <a:noFill/>
          <a:ln w="9525">
            <a:noFill/>
            <a:miter lim="800000"/>
            <a:headEnd/>
            <a:tailEnd/>
          </a:ln>
          <a:effectLst/>
        </p:spPr>
        <p:txBody>
          <a:bodyPr>
            <a:spAutoFit/>
          </a:bodyPr>
          <a:lstStyle/>
          <a:p>
            <a:pPr eaLnBrk="1" hangingPunct="1"/>
            <a:r>
              <a:rPr lang="en-US" sz="2400" b="1" dirty="0">
                <a:solidFill>
                  <a:schemeClr val="accent6">
                    <a:lumMod val="75000"/>
                  </a:schemeClr>
                </a:solidFill>
              </a:rPr>
              <a:t>Dumpsters must either be covered or drain back to </a:t>
            </a:r>
            <a:r>
              <a:rPr lang="en-US" sz="2400" b="1" dirty="0" smtClean="0">
                <a:solidFill>
                  <a:schemeClr val="accent6">
                    <a:lumMod val="75000"/>
                  </a:schemeClr>
                </a:solidFill>
              </a:rPr>
              <a:t>treatment</a:t>
            </a:r>
            <a:endParaRPr lang="en-US" sz="2400" b="1" dirty="0">
              <a:solidFill>
                <a:schemeClr val="accent6">
                  <a:lumMod val="75000"/>
                </a:schemeClr>
              </a:solidFill>
            </a:endParaRPr>
          </a:p>
        </p:txBody>
      </p:sp>
      <p:sp>
        <p:nvSpPr>
          <p:cNvPr id="113671" name="Text Box 7"/>
          <p:cNvSpPr txBox="1">
            <a:spLocks noChangeArrowheads="1"/>
          </p:cNvSpPr>
          <p:nvPr/>
        </p:nvSpPr>
        <p:spPr bwMode="auto">
          <a:xfrm>
            <a:off x="822325" y="4267200"/>
            <a:ext cx="3521075" cy="830997"/>
          </a:xfrm>
          <a:prstGeom prst="rect">
            <a:avLst/>
          </a:prstGeom>
          <a:noFill/>
          <a:ln w="9525">
            <a:noFill/>
            <a:miter lim="800000"/>
            <a:headEnd/>
            <a:tailEnd/>
          </a:ln>
          <a:effectLst/>
        </p:spPr>
        <p:txBody>
          <a:bodyPr>
            <a:spAutoFit/>
          </a:bodyPr>
          <a:lstStyle/>
          <a:p>
            <a:pPr eaLnBrk="1" hangingPunct="1"/>
            <a:r>
              <a:rPr lang="en-US" sz="2400" b="1" dirty="0">
                <a:solidFill>
                  <a:schemeClr val="accent6">
                    <a:lumMod val="75000"/>
                  </a:schemeClr>
                </a:solidFill>
              </a:rPr>
              <a:t>This dumpster drains back to </a:t>
            </a:r>
            <a:r>
              <a:rPr lang="en-US" sz="2400" b="1" dirty="0" smtClean="0">
                <a:solidFill>
                  <a:schemeClr val="accent6">
                    <a:lumMod val="75000"/>
                  </a:schemeClr>
                </a:solidFill>
              </a:rPr>
              <a:t>treatment</a:t>
            </a:r>
            <a:endParaRPr lang="en-US" sz="2400" b="1" dirty="0">
              <a:solidFill>
                <a:schemeClr val="accent6">
                  <a:lumMod val="75000"/>
                </a:schemeClr>
              </a:solidFill>
            </a:endParaRPr>
          </a:p>
        </p:txBody>
      </p:sp>
      <p:grpSp>
        <p:nvGrpSpPr>
          <p:cNvPr id="53" name="Group 8"/>
          <p:cNvGrpSpPr>
            <a:grpSpLocks/>
          </p:cNvGrpSpPr>
          <p:nvPr/>
        </p:nvGrpSpPr>
        <p:grpSpPr bwMode="auto">
          <a:xfrm>
            <a:off x="304800" y="6096000"/>
            <a:ext cx="1371600" cy="569913"/>
            <a:chOff x="3030" y="2112"/>
            <a:chExt cx="1908" cy="722"/>
          </a:xfrm>
        </p:grpSpPr>
        <p:sp>
          <p:nvSpPr>
            <p:cNvPr id="54" name="Rectangle 9"/>
            <p:cNvSpPr>
              <a:spLocks noChangeArrowheads="1"/>
            </p:cNvSpPr>
            <p:nvPr/>
          </p:nvSpPr>
          <p:spPr bwMode="auto">
            <a:xfrm>
              <a:off x="3034" y="2488"/>
              <a:ext cx="1658" cy="18"/>
            </a:xfrm>
            <a:prstGeom prst="rect">
              <a:avLst/>
            </a:prstGeom>
            <a:solidFill>
              <a:srgbClr val="FFFFFF"/>
            </a:solidFill>
            <a:ln w="0">
              <a:noFill/>
              <a:miter lim="800000"/>
              <a:headEnd/>
              <a:tailEnd/>
            </a:ln>
          </p:spPr>
          <p:txBody>
            <a:bodyPr/>
            <a:lstStyle/>
            <a:p>
              <a:endParaRPr lang="en-US"/>
            </a:p>
          </p:txBody>
        </p:sp>
        <p:sp>
          <p:nvSpPr>
            <p:cNvPr id="55" name="Rectangle 10"/>
            <p:cNvSpPr>
              <a:spLocks noChangeArrowheads="1"/>
            </p:cNvSpPr>
            <p:nvPr/>
          </p:nvSpPr>
          <p:spPr bwMode="auto">
            <a:xfrm>
              <a:off x="3034" y="2524"/>
              <a:ext cx="1658" cy="8"/>
            </a:xfrm>
            <a:prstGeom prst="rect">
              <a:avLst/>
            </a:prstGeom>
            <a:solidFill>
              <a:srgbClr val="FFFFFF"/>
            </a:solidFill>
            <a:ln w="0">
              <a:noFill/>
              <a:miter lim="800000"/>
              <a:headEnd/>
              <a:tailEnd/>
            </a:ln>
          </p:spPr>
          <p:txBody>
            <a:bodyPr/>
            <a:lstStyle/>
            <a:p>
              <a:endParaRPr lang="en-US"/>
            </a:p>
          </p:txBody>
        </p:sp>
        <p:sp>
          <p:nvSpPr>
            <p:cNvPr id="56" name="Freeform 11"/>
            <p:cNvSpPr>
              <a:spLocks noEditPoints="1"/>
            </p:cNvSpPr>
            <p:nvPr/>
          </p:nvSpPr>
          <p:spPr bwMode="auto">
            <a:xfrm>
              <a:off x="3030" y="2116"/>
              <a:ext cx="460" cy="326"/>
            </a:xfrm>
            <a:custGeom>
              <a:avLst/>
              <a:gdLst/>
              <a:ahLst/>
              <a:cxnLst>
                <a:cxn ang="0">
                  <a:pos x="54" y="252"/>
                </a:cxn>
                <a:cxn ang="0">
                  <a:pos x="32" y="288"/>
                </a:cxn>
                <a:cxn ang="0">
                  <a:pos x="12" y="312"/>
                </a:cxn>
                <a:cxn ang="0">
                  <a:pos x="24" y="324"/>
                </a:cxn>
                <a:cxn ang="0">
                  <a:pos x="74" y="324"/>
                </a:cxn>
                <a:cxn ang="0">
                  <a:pos x="96" y="322"/>
                </a:cxn>
                <a:cxn ang="0">
                  <a:pos x="96" y="316"/>
                </a:cxn>
                <a:cxn ang="0">
                  <a:pos x="98" y="308"/>
                </a:cxn>
                <a:cxn ang="0">
                  <a:pos x="106" y="286"/>
                </a:cxn>
                <a:cxn ang="0">
                  <a:pos x="132" y="228"/>
                </a:cxn>
                <a:cxn ang="0">
                  <a:pos x="228" y="226"/>
                </a:cxn>
                <a:cxn ang="0">
                  <a:pos x="316" y="228"/>
                </a:cxn>
                <a:cxn ang="0">
                  <a:pos x="344" y="290"/>
                </a:cxn>
                <a:cxn ang="0">
                  <a:pos x="352" y="314"/>
                </a:cxn>
                <a:cxn ang="0">
                  <a:pos x="350" y="326"/>
                </a:cxn>
                <a:cxn ang="0">
                  <a:pos x="404" y="322"/>
                </a:cxn>
                <a:cxn ang="0">
                  <a:pos x="460" y="326"/>
                </a:cxn>
                <a:cxn ang="0">
                  <a:pos x="444" y="312"/>
                </a:cxn>
                <a:cxn ang="0">
                  <a:pos x="426" y="282"/>
                </a:cxn>
                <a:cxn ang="0">
                  <a:pos x="402" y="238"/>
                </a:cxn>
                <a:cxn ang="0">
                  <a:pos x="330" y="96"/>
                </a:cxn>
                <a:cxn ang="0">
                  <a:pos x="310" y="54"/>
                </a:cxn>
                <a:cxn ang="0">
                  <a:pos x="296" y="20"/>
                </a:cxn>
                <a:cxn ang="0">
                  <a:pos x="262" y="2"/>
                </a:cxn>
                <a:cxn ang="0">
                  <a:pos x="204" y="2"/>
                </a:cxn>
                <a:cxn ang="0">
                  <a:pos x="174" y="10"/>
                </a:cxn>
                <a:cxn ang="0">
                  <a:pos x="164" y="34"/>
                </a:cxn>
                <a:cxn ang="0">
                  <a:pos x="144" y="72"/>
                </a:cxn>
                <a:cxn ang="0">
                  <a:pos x="300" y="190"/>
                </a:cxn>
                <a:cxn ang="0">
                  <a:pos x="224" y="192"/>
                </a:cxn>
                <a:cxn ang="0">
                  <a:pos x="150" y="190"/>
                </a:cxn>
                <a:cxn ang="0">
                  <a:pos x="234" y="36"/>
                </a:cxn>
                <a:cxn ang="0">
                  <a:pos x="246" y="70"/>
                </a:cxn>
                <a:cxn ang="0">
                  <a:pos x="264" y="112"/>
                </a:cxn>
              </a:cxnLst>
              <a:rect l="0" t="0" r="r" b="b"/>
              <a:pathLst>
                <a:path w="460" h="326">
                  <a:moveTo>
                    <a:pt x="68" y="224"/>
                  </a:moveTo>
                  <a:lnTo>
                    <a:pt x="54" y="252"/>
                  </a:lnTo>
                  <a:lnTo>
                    <a:pt x="42" y="272"/>
                  </a:lnTo>
                  <a:lnTo>
                    <a:pt x="32" y="288"/>
                  </a:lnTo>
                  <a:lnTo>
                    <a:pt x="22" y="300"/>
                  </a:lnTo>
                  <a:lnTo>
                    <a:pt x="12" y="312"/>
                  </a:lnTo>
                  <a:lnTo>
                    <a:pt x="0" y="326"/>
                  </a:lnTo>
                  <a:lnTo>
                    <a:pt x="24" y="324"/>
                  </a:lnTo>
                  <a:lnTo>
                    <a:pt x="50" y="322"/>
                  </a:lnTo>
                  <a:lnTo>
                    <a:pt x="74" y="324"/>
                  </a:lnTo>
                  <a:lnTo>
                    <a:pt x="98" y="326"/>
                  </a:lnTo>
                  <a:lnTo>
                    <a:pt x="96" y="322"/>
                  </a:lnTo>
                  <a:lnTo>
                    <a:pt x="96" y="320"/>
                  </a:lnTo>
                  <a:lnTo>
                    <a:pt x="96" y="316"/>
                  </a:lnTo>
                  <a:lnTo>
                    <a:pt x="96" y="314"/>
                  </a:lnTo>
                  <a:lnTo>
                    <a:pt x="98" y="308"/>
                  </a:lnTo>
                  <a:lnTo>
                    <a:pt x="102" y="300"/>
                  </a:lnTo>
                  <a:lnTo>
                    <a:pt x="106" y="286"/>
                  </a:lnTo>
                  <a:lnTo>
                    <a:pt x="114" y="266"/>
                  </a:lnTo>
                  <a:lnTo>
                    <a:pt x="132" y="228"/>
                  </a:lnTo>
                  <a:lnTo>
                    <a:pt x="180" y="226"/>
                  </a:lnTo>
                  <a:lnTo>
                    <a:pt x="228" y="226"/>
                  </a:lnTo>
                  <a:lnTo>
                    <a:pt x="272" y="226"/>
                  </a:lnTo>
                  <a:lnTo>
                    <a:pt x="316" y="228"/>
                  </a:lnTo>
                  <a:lnTo>
                    <a:pt x="338" y="272"/>
                  </a:lnTo>
                  <a:lnTo>
                    <a:pt x="344" y="290"/>
                  </a:lnTo>
                  <a:lnTo>
                    <a:pt x="350" y="304"/>
                  </a:lnTo>
                  <a:lnTo>
                    <a:pt x="352" y="314"/>
                  </a:lnTo>
                  <a:lnTo>
                    <a:pt x="350" y="320"/>
                  </a:lnTo>
                  <a:lnTo>
                    <a:pt x="350" y="326"/>
                  </a:lnTo>
                  <a:lnTo>
                    <a:pt x="376" y="322"/>
                  </a:lnTo>
                  <a:lnTo>
                    <a:pt x="404" y="322"/>
                  </a:lnTo>
                  <a:lnTo>
                    <a:pt x="432" y="322"/>
                  </a:lnTo>
                  <a:lnTo>
                    <a:pt x="460" y="326"/>
                  </a:lnTo>
                  <a:lnTo>
                    <a:pt x="452" y="320"/>
                  </a:lnTo>
                  <a:lnTo>
                    <a:pt x="444" y="312"/>
                  </a:lnTo>
                  <a:lnTo>
                    <a:pt x="436" y="300"/>
                  </a:lnTo>
                  <a:lnTo>
                    <a:pt x="426" y="282"/>
                  </a:lnTo>
                  <a:lnTo>
                    <a:pt x="414" y="262"/>
                  </a:lnTo>
                  <a:lnTo>
                    <a:pt x="402" y="238"/>
                  </a:lnTo>
                  <a:lnTo>
                    <a:pt x="392" y="218"/>
                  </a:lnTo>
                  <a:lnTo>
                    <a:pt x="330" y="96"/>
                  </a:lnTo>
                  <a:lnTo>
                    <a:pt x="318" y="72"/>
                  </a:lnTo>
                  <a:lnTo>
                    <a:pt x="310" y="54"/>
                  </a:lnTo>
                  <a:lnTo>
                    <a:pt x="302" y="36"/>
                  </a:lnTo>
                  <a:lnTo>
                    <a:pt x="296" y="20"/>
                  </a:lnTo>
                  <a:lnTo>
                    <a:pt x="290" y="0"/>
                  </a:lnTo>
                  <a:lnTo>
                    <a:pt x="262" y="2"/>
                  </a:lnTo>
                  <a:lnTo>
                    <a:pt x="234" y="2"/>
                  </a:lnTo>
                  <a:lnTo>
                    <a:pt x="204" y="2"/>
                  </a:lnTo>
                  <a:lnTo>
                    <a:pt x="176" y="0"/>
                  </a:lnTo>
                  <a:lnTo>
                    <a:pt x="174" y="10"/>
                  </a:lnTo>
                  <a:lnTo>
                    <a:pt x="170" y="20"/>
                  </a:lnTo>
                  <a:lnTo>
                    <a:pt x="164" y="34"/>
                  </a:lnTo>
                  <a:lnTo>
                    <a:pt x="156" y="50"/>
                  </a:lnTo>
                  <a:lnTo>
                    <a:pt x="144" y="72"/>
                  </a:lnTo>
                  <a:lnTo>
                    <a:pt x="68" y="224"/>
                  </a:lnTo>
                  <a:close/>
                  <a:moveTo>
                    <a:pt x="300" y="190"/>
                  </a:moveTo>
                  <a:lnTo>
                    <a:pt x="262" y="192"/>
                  </a:lnTo>
                  <a:lnTo>
                    <a:pt x="224" y="192"/>
                  </a:lnTo>
                  <a:lnTo>
                    <a:pt x="186" y="192"/>
                  </a:lnTo>
                  <a:lnTo>
                    <a:pt x="150" y="190"/>
                  </a:lnTo>
                  <a:lnTo>
                    <a:pt x="230" y="26"/>
                  </a:lnTo>
                  <a:lnTo>
                    <a:pt x="234" y="36"/>
                  </a:lnTo>
                  <a:lnTo>
                    <a:pt x="236" y="46"/>
                  </a:lnTo>
                  <a:lnTo>
                    <a:pt x="246" y="70"/>
                  </a:lnTo>
                  <a:lnTo>
                    <a:pt x="254" y="90"/>
                  </a:lnTo>
                  <a:lnTo>
                    <a:pt x="264" y="112"/>
                  </a:lnTo>
                  <a:lnTo>
                    <a:pt x="300" y="190"/>
                  </a:lnTo>
                  <a:close/>
                </a:path>
              </a:pathLst>
            </a:custGeom>
            <a:solidFill>
              <a:srgbClr val="FFFFFF"/>
            </a:solidFill>
            <a:ln w="0">
              <a:noFill/>
              <a:prstDash val="solid"/>
              <a:round/>
              <a:headEnd/>
              <a:tailEnd/>
            </a:ln>
          </p:spPr>
          <p:txBody>
            <a:bodyPr/>
            <a:lstStyle/>
            <a:p>
              <a:endParaRPr lang="en-US"/>
            </a:p>
          </p:txBody>
        </p:sp>
        <p:sp>
          <p:nvSpPr>
            <p:cNvPr id="57" name="Freeform 12"/>
            <p:cNvSpPr>
              <a:spLocks noEditPoints="1"/>
            </p:cNvSpPr>
            <p:nvPr/>
          </p:nvSpPr>
          <p:spPr bwMode="auto">
            <a:xfrm>
              <a:off x="3542" y="2116"/>
              <a:ext cx="436" cy="324"/>
            </a:xfrm>
            <a:custGeom>
              <a:avLst/>
              <a:gdLst/>
              <a:ahLst/>
              <a:cxnLst>
                <a:cxn ang="0">
                  <a:pos x="20" y="214"/>
                </a:cxn>
                <a:cxn ang="0">
                  <a:pos x="18" y="254"/>
                </a:cxn>
                <a:cxn ang="0">
                  <a:pos x="12" y="302"/>
                </a:cxn>
                <a:cxn ang="0">
                  <a:pos x="4" y="320"/>
                </a:cxn>
                <a:cxn ang="0">
                  <a:pos x="16" y="324"/>
                </a:cxn>
                <a:cxn ang="0">
                  <a:pos x="60" y="322"/>
                </a:cxn>
                <a:cxn ang="0">
                  <a:pos x="124" y="324"/>
                </a:cxn>
                <a:cxn ang="0">
                  <a:pos x="200" y="324"/>
                </a:cxn>
                <a:cxn ang="0">
                  <a:pos x="286" y="314"/>
                </a:cxn>
                <a:cxn ang="0">
                  <a:pos x="368" y="282"/>
                </a:cxn>
                <a:cxn ang="0">
                  <a:pos x="414" y="238"/>
                </a:cxn>
                <a:cxn ang="0">
                  <a:pos x="434" y="184"/>
                </a:cxn>
                <a:cxn ang="0">
                  <a:pos x="434" y="132"/>
                </a:cxn>
                <a:cxn ang="0">
                  <a:pos x="416" y="74"/>
                </a:cxn>
                <a:cxn ang="0">
                  <a:pos x="368" y="30"/>
                </a:cxn>
                <a:cxn ang="0">
                  <a:pos x="304" y="8"/>
                </a:cxn>
                <a:cxn ang="0">
                  <a:pos x="236" y="0"/>
                </a:cxn>
                <a:cxn ang="0">
                  <a:pos x="158" y="0"/>
                </a:cxn>
                <a:cxn ang="0">
                  <a:pos x="78" y="4"/>
                </a:cxn>
                <a:cxn ang="0">
                  <a:pos x="34" y="2"/>
                </a:cxn>
                <a:cxn ang="0">
                  <a:pos x="2" y="0"/>
                </a:cxn>
                <a:cxn ang="0">
                  <a:pos x="12" y="22"/>
                </a:cxn>
                <a:cxn ang="0">
                  <a:pos x="18" y="50"/>
                </a:cxn>
                <a:cxn ang="0">
                  <a:pos x="20" y="102"/>
                </a:cxn>
                <a:cxn ang="0">
                  <a:pos x="20" y="198"/>
                </a:cxn>
                <a:cxn ang="0">
                  <a:pos x="92" y="108"/>
                </a:cxn>
                <a:cxn ang="0">
                  <a:pos x="94" y="54"/>
                </a:cxn>
                <a:cxn ang="0">
                  <a:pos x="118" y="34"/>
                </a:cxn>
                <a:cxn ang="0">
                  <a:pos x="180" y="30"/>
                </a:cxn>
                <a:cxn ang="0">
                  <a:pos x="230" y="34"/>
                </a:cxn>
                <a:cxn ang="0">
                  <a:pos x="294" y="54"/>
                </a:cxn>
                <a:cxn ang="0">
                  <a:pos x="338" y="92"/>
                </a:cxn>
                <a:cxn ang="0">
                  <a:pos x="354" y="136"/>
                </a:cxn>
                <a:cxn ang="0">
                  <a:pos x="354" y="172"/>
                </a:cxn>
                <a:cxn ang="0">
                  <a:pos x="348" y="208"/>
                </a:cxn>
                <a:cxn ang="0">
                  <a:pos x="326" y="246"/>
                </a:cxn>
                <a:cxn ang="0">
                  <a:pos x="280" y="276"/>
                </a:cxn>
                <a:cxn ang="0">
                  <a:pos x="214" y="290"/>
                </a:cxn>
                <a:cxn ang="0">
                  <a:pos x="162" y="294"/>
                </a:cxn>
                <a:cxn ang="0">
                  <a:pos x="112" y="290"/>
                </a:cxn>
                <a:cxn ang="0">
                  <a:pos x="94" y="278"/>
                </a:cxn>
                <a:cxn ang="0">
                  <a:pos x="92" y="262"/>
                </a:cxn>
              </a:cxnLst>
              <a:rect l="0" t="0" r="r" b="b"/>
              <a:pathLst>
                <a:path w="436" h="324">
                  <a:moveTo>
                    <a:pt x="20" y="198"/>
                  </a:moveTo>
                  <a:lnTo>
                    <a:pt x="20" y="214"/>
                  </a:lnTo>
                  <a:lnTo>
                    <a:pt x="20" y="232"/>
                  </a:lnTo>
                  <a:lnTo>
                    <a:pt x="18" y="254"/>
                  </a:lnTo>
                  <a:lnTo>
                    <a:pt x="16" y="284"/>
                  </a:lnTo>
                  <a:lnTo>
                    <a:pt x="12" y="302"/>
                  </a:lnTo>
                  <a:lnTo>
                    <a:pt x="8" y="314"/>
                  </a:lnTo>
                  <a:lnTo>
                    <a:pt x="4" y="320"/>
                  </a:lnTo>
                  <a:lnTo>
                    <a:pt x="0" y="324"/>
                  </a:lnTo>
                  <a:lnTo>
                    <a:pt x="16" y="324"/>
                  </a:lnTo>
                  <a:lnTo>
                    <a:pt x="36" y="324"/>
                  </a:lnTo>
                  <a:lnTo>
                    <a:pt x="60" y="322"/>
                  </a:lnTo>
                  <a:lnTo>
                    <a:pt x="90" y="324"/>
                  </a:lnTo>
                  <a:lnTo>
                    <a:pt x="124" y="324"/>
                  </a:lnTo>
                  <a:lnTo>
                    <a:pt x="162" y="324"/>
                  </a:lnTo>
                  <a:lnTo>
                    <a:pt x="200" y="324"/>
                  </a:lnTo>
                  <a:lnTo>
                    <a:pt x="244" y="320"/>
                  </a:lnTo>
                  <a:lnTo>
                    <a:pt x="286" y="314"/>
                  </a:lnTo>
                  <a:lnTo>
                    <a:pt x="330" y="302"/>
                  </a:lnTo>
                  <a:lnTo>
                    <a:pt x="368" y="282"/>
                  </a:lnTo>
                  <a:lnTo>
                    <a:pt x="394" y="262"/>
                  </a:lnTo>
                  <a:lnTo>
                    <a:pt x="414" y="238"/>
                  </a:lnTo>
                  <a:lnTo>
                    <a:pt x="426" y="212"/>
                  </a:lnTo>
                  <a:lnTo>
                    <a:pt x="434" y="184"/>
                  </a:lnTo>
                  <a:lnTo>
                    <a:pt x="436" y="158"/>
                  </a:lnTo>
                  <a:lnTo>
                    <a:pt x="434" y="132"/>
                  </a:lnTo>
                  <a:lnTo>
                    <a:pt x="428" y="102"/>
                  </a:lnTo>
                  <a:lnTo>
                    <a:pt x="416" y="74"/>
                  </a:lnTo>
                  <a:lnTo>
                    <a:pt x="394" y="48"/>
                  </a:lnTo>
                  <a:lnTo>
                    <a:pt x="368" y="30"/>
                  </a:lnTo>
                  <a:lnTo>
                    <a:pt x="336" y="16"/>
                  </a:lnTo>
                  <a:lnTo>
                    <a:pt x="304" y="8"/>
                  </a:lnTo>
                  <a:lnTo>
                    <a:pt x="270" y="2"/>
                  </a:lnTo>
                  <a:lnTo>
                    <a:pt x="236" y="0"/>
                  </a:lnTo>
                  <a:lnTo>
                    <a:pt x="204" y="0"/>
                  </a:lnTo>
                  <a:lnTo>
                    <a:pt x="158" y="0"/>
                  </a:lnTo>
                  <a:lnTo>
                    <a:pt x="118" y="2"/>
                  </a:lnTo>
                  <a:lnTo>
                    <a:pt x="78" y="4"/>
                  </a:lnTo>
                  <a:lnTo>
                    <a:pt x="56" y="4"/>
                  </a:lnTo>
                  <a:lnTo>
                    <a:pt x="34" y="2"/>
                  </a:lnTo>
                  <a:lnTo>
                    <a:pt x="14" y="0"/>
                  </a:lnTo>
                  <a:lnTo>
                    <a:pt x="2" y="0"/>
                  </a:lnTo>
                  <a:lnTo>
                    <a:pt x="8" y="10"/>
                  </a:lnTo>
                  <a:lnTo>
                    <a:pt x="12" y="22"/>
                  </a:lnTo>
                  <a:lnTo>
                    <a:pt x="16" y="34"/>
                  </a:lnTo>
                  <a:lnTo>
                    <a:pt x="18" y="50"/>
                  </a:lnTo>
                  <a:lnTo>
                    <a:pt x="20" y="72"/>
                  </a:lnTo>
                  <a:lnTo>
                    <a:pt x="20" y="102"/>
                  </a:lnTo>
                  <a:lnTo>
                    <a:pt x="20" y="142"/>
                  </a:lnTo>
                  <a:lnTo>
                    <a:pt x="20" y="198"/>
                  </a:lnTo>
                  <a:close/>
                  <a:moveTo>
                    <a:pt x="92" y="134"/>
                  </a:moveTo>
                  <a:lnTo>
                    <a:pt x="92" y="108"/>
                  </a:lnTo>
                  <a:lnTo>
                    <a:pt x="92" y="80"/>
                  </a:lnTo>
                  <a:lnTo>
                    <a:pt x="94" y="54"/>
                  </a:lnTo>
                  <a:lnTo>
                    <a:pt x="94" y="36"/>
                  </a:lnTo>
                  <a:lnTo>
                    <a:pt x="118" y="34"/>
                  </a:lnTo>
                  <a:lnTo>
                    <a:pt x="148" y="32"/>
                  </a:lnTo>
                  <a:lnTo>
                    <a:pt x="180" y="30"/>
                  </a:lnTo>
                  <a:lnTo>
                    <a:pt x="200" y="32"/>
                  </a:lnTo>
                  <a:lnTo>
                    <a:pt x="230" y="34"/>
                  </a:lnTo>
                  <a:lnTo>
                    <a:pt x="262" y="40"/>
                  </a:lnTo>
                  <a:lnTo>
                    <a:pt x="294" y="54"/>
                  </a:lnTo>
                  <a:lnTo>
                    <a:pt x="322" y="72"/>
                  </a:lnTo>
                  <a:lnTo>
                    <a:pt x="338" y="92"/>
                  </a:lnTo>
                  <a:lnTo>
                    <a:pt x="348" y="114"/>
                  </a:lnTo>
                  <a:lnTo>
                    <a:pt x="354" y="136"/>
                  </a:lnTo>
                  <a:lnTo>
                    <a:pt x="354" y="158"/>
                  </a:lnTo>
                  <a:lnTo>
                    <a:pt x="354" y="172"/>
                  </a:lnTo>
                  <a:lnTo>
                    <a:pt x="352" y="190"/>
                  </a:lnTo>
                  <a:lnTo>
                    <a:pt x="348" y="208"/>
                  </a:lnTo>
                  <a:lnTo>
                    <a:pt x="338" y="228"/>
                  </a:lnTo>
                  <a:lnTo>
                    <a:pt x="326" y="246"/>
                  </a:lnTo>
                  <a:lnTo>
                    <a:pt x="306" y="262"/>
                  </a:lnTo>
                  <a:lnTo>
                    <a:pt x="280" y="276"/>
                  </a:lnTo>
                  <a:lnTo>
                    <a:pt x="248" y="286"/>
                  </a:lnTo>
                  <a:lnTo>
                    <a:pt x="214" y="290"/>
                  </a:lnTo>
                  <a:lnTo>
                    <a:pt x="184" y="294"/>
                  </a:lnTo>
                  <a:lnTo>
                    <a:pt x="162" y="294"/>
                  </a:lnTo>
                  <a:lnTo>
                    <a:pt x="132" y="292"/>
                  </a:lnTo>
                  <a:lnTo>
                    <a:pt x="112" y="290"/>
                  </a:lnTo>
                  <a:lnTo>
                    <a:pt x="100" y="284"/>
                  </a:lnTo>
                  <a:lnTo>
                    <a:pt x="94" y="278"/>
                  </a:lnTo>
                  <a:lnTo>
                    <a:pt x="92" y="270"/>
                  </a:lnTo>
                  <a:lnTo>
                    <a:pt x="92" y="262"/>
                  </a:lnTo>
                  <a:lnTo>
                    <a:pt x="92" y="134"/>
                  </a:lnTo>
                  <a:close/>
                </a:path>
              </a:pathLst>
            </a:custGeom>
            <a:solidFill>
              <a:srgbClr val="FFFFFF"/>
            </a:solidFill>
            <a:ln w="0">
              <a:noFill/>
              <a:prstDash val="solid"/>
              <a:round/>
              <a:headEnd/>
              <a:tailEnd/>
            </a:ln>
          </p:spPr>
          <p:txBody>
            <a:bodyPr/>
            <a:lstStyle/>
            <a:p>
              <a:endParaRPr lang="en-US"/>
            </a:p>
          </p:txBody>
        </p:sp>
        <p:sp>
          <p:nvSpPr>
            <p:cNvPr id="58" name="Freeform 13"/>
            <p:cNvSpPr>
              <a:spLocks/>
            </p:cNvSpPr>
            <p:nvPr/>
          </p:nvSpPr>
          <p:spPr bwMode="auto">
            <a:xfrm>
              <a:off x="4062" y="2116"/>
              <a:ext cx="308" cy="326"/>
            </a:xfrm>
            <a:custGeom>
              <a:avLst/>
              <a:gdLst/>
              <a:ahLst/>
              <a:cxnLst>
                <a:cxn ang="0">
                  <a:pos x="18" y="244"/>
                </a:cxn>
                <a:cxn ang="0">
                  <a:pos x="12" y="300"/>
                </a:cxn>
                <a:cxn ang="0">
                  <a:pos x="4" y="318"/>
                </a:cxn>
                <a:cxn ang="0">
                  <a:pos x="28" y="324"/>
                </a:cxn>
                <a:cxn ang="0">
                  <a:pos x="92" y="322"/>
                </a:cxn>
                <a:cxn ang="0">
                  <a:pos x="192" y="324"/>
                </a:cxn>
                <a:cxn ang="0">
                  <a:pos x="264" y="324"/>
                </a:cxn>
                <a:cxn ang="0">
                  <a:pos x="290" y="310"/>
                </a:cxn>
                <a:cxn ang="0">
                  <a:pos x="298" y="286"/>
                </a:cxn>
                <a:cxn ang="0">
                  <a:pos x="294" y="276"/>
                </a:cxn>
                <a:cxn ang="0">
                  <a:pos x="254" y="288"/>
                </a:cxn>
                <a:cxn ang="0">
                  <a:pos x="194" y="292"/>
                </a:cxn>
                <a:cxn ang="0">
                  <a:pos x="142" y="292"/>
                </a:cxn>
                <a:cxn ang="0">
                  <a:pos x="104" y="286"/>
                </a:cxn>
                <a:cxn ang="0">
                  <a:pos x="92" y="268"/>
                </a:cxn>
                <a:cxn ang="0">
                  <a:pos x="90" y="170"/>
                </a:cxn>
                <a:cxn ang="0">
                  <a:pos x="162" y="170"/>
                </a:cxn>
                <a:cxn ang="0">
                  <a:pos x="218" y="172"/>
                </a:cxn>
                <a:cxn ang="0">
                  <a:pos x="252" y="178"/>
                </a:cxn>
                <a:cxn ang="0">
                  <a:pos x="266" y="176"/>
                </a:cxn>
                <a:cxn ang="0">
                  <a:pos x="264" y="162"/>
                </a:cxn>
                <a:cxn ang="0">
                  <a:pos x="264" y="146"/>
                </a:cxn>
                <a:cxn ang="0">
                  <a:pos x="266" y="130"/>
                </a:cxn>
                <a:cxn ang="0">
                  <a:pos x="260" y="126"/>
                </a:cxn>
                <a:cxn ang="0">
                  <a:pos x="248" y="132"/>
                </a:cxn>
                <a:cxn ang="0">
                  <a:pos x="216" y="136"/>
                </a:cxn>
                <a:cxn ang="0">
                  <a:pos x="176" y="138"/>
                </a:cxn>
                <a:cxn ang="0">
                  <a:pos x="116" y="136"/>
                </a:cxn>
                <a:cxn ang="0">
                  <a:pos x="90" y="86"/>
                </a:cxn>
                <a:cxn ang="0">
                  <a:pos x="92" y="34"/>
                </a:cxn>
                <a:cxn ang="0">
                  <a:pos x="138" y="32"/>
                </a:cxn>
                <a:cxn ang="0">
                  <a:pos x="198" y="32"/>
                </a:cxn>
                <a:cxn ang="0">
                  <a:pos x="242" y="36"/>
                </a:cxn>
                <a:cxn ang="0">
                  <a:pos x="268" y="46"/>
                </a:cxn>
                <a:cxn ang="0">
                  <a:pos x="276" y="42"/>
                </a:cxn>
                <a:cxn ang="0">
                  <a:pos x="276" y="20"/>
                </a:cxn>
                <a:cxn ang="0">
                  <a:pos x="278" y="0"/>
                </a:cxn>
                <a:cxn ang="0">
                  <a:pos x="116" y="2"/>
                </a:cxn>
                <a:cxn ang="0">
                  <a:pos x="50" y="2"/>
                </a:cxn>
                <a:cxn ang="0">
                  <a:pos x="14" y="0"/>
                </a:cxn>
                <a:cxn ang="0">
                  <a:pos x="10" y="16"/>
                </a:cxn>
                <a:cxn ang="0">
                  <a:pos x="16" y="48"/>
                </a:cxn>
                <a:cxn ang="0">
                  <a:pos x="18" y="100"/>
                </a:cxn>
              </a:cxnLst>
              <a:rect l="0" t="0" r="r" b="b"/>
              <a:pathLst>
                <a:path w="308" h="326">
                  <a:moveTo>
                    <a:pt x="18" y="214"/>
                  </a:moveTo>
                  <a:lnTo>
                    <a:pt x="18" y="244"/>
                  </a:lnTo>
                  <a:lnTo>
                    <a:pt x="16" y="272"/>
                  </a:lnTo>
                  <a:lnTo>
                    <a:pt x="12" y="300"/>
                  </a:lnTo>
                  <a:lnTo>
                    <a:pt x="8" y="308"/>
                  </a:lnTo>
                  <a:lnTo>
                    <a:pt x="4" y="318"/>
                  </a:lnTo>
                  <a:lnTo>
                    <a:pt x="0" y="326"/>
                  </a:lnTo>
                  <a:lnTo>
                    <a:pt x="28" y="324"/>
                  </a:lnTo>
                  <a:lnTo>
                    <a:pt x="58" y="324"/>
                  </a:lnTo>
                  <a:lnTo>
                    <a:pt x="92" y="322"/>
                  </a:lnTo>
                  <a:lnTo>
                    <a:pt x="138" y="322"/>
                  </a:lnTo>
                  <a:lnTo>
                    <a:pt x="192" y="324"/>
                  </a:lnTo>
                  <a:lnTo>
                    <a:pt x="234" y="324"/>
                  </a:lnTo>
                  <a:lnTo>
                    <a:pt x="264" y="324"/>
                  </a:lnTo>
                  <a:lnTo>
                    <a:pt x="286" y="326"/>
                  </a:lnTo>
                  <a:lnTo>
                    <a:pt x="290" y="310"/>
                  </a:lnTo>
                  <a:lnTo>
                    <a:pt x="294" y="298"/>
                  </a:lnTo>
                  <a:lnTo>
                    <a:pt x="298" y="286"/>
                  </a:lnTo>
                  <a:lnTo>
                    <a:pt x="308" y="270"/>
                  </a:lnTo>
                  <a:lnTo>
                    <a:pt x="294" y="276"/>
                  </a:lnTo>
                  <a:lnTo>
                    <a:pt x="276" y="282"/>
                  </a:lnTo>
                  <a:lnTo>
                    <a:pt x="254" y="288"/>
                  </a:lnTo>
                  <a:lnTo>
                    <a:pt x="222" y="290"/>
                  </a:lnTo>
                  <a:lnTo>
                    <a:pt x="194" y="292"/>
                  </a:lnTo>
                  <a:lnTo>
                    <a:pt x="174" y="292"/>
                  </a:lnTo>
                  <a:lnTo>
                    <a:pt x="142" y="292"/>
                  </a:lnTo>
                  <a:lnTo>
                    <a:pt x="118" y="290"/>
                  </a:lnTo>
                  <a:lnTo>
                    <a:pt x="104" y="286"/>
                  </a:lnTo>
                  <a:lnTo>
                    <a:pt x="94" y="280"/>
                  </a:lnTo>
                  <a:lnTo>
                    <a:pt x="92" y="268"/>
                  </a:lnTo>
                  <a:lnTo>
                    <a:pt x="90" y="252"/>
                  </a:lnTo>
                  <a:lnTo>
                    <a:pt x="90" y="170"/>
                  </a:lnTo>
                  <a:lnTo>
                    <a:pt x="130" y="170"/>
                  </a:lnTo>
                  <a:lnTo>
                    <a:pt x="162" y="170"/>
                  </a:lnTo>
                  <a:lnTo>
                    <a:pt x="190" y="170"/>
                  </a:lnTo>
                  <a:lnTo>
                    <a:pt x="218" y="172"/>
                  </a:lnTo>
                  <a:lnTo>
                    <a:pt x="238" y="174"/>
                  </a:lnTo>
                  <a:lnTo>
                    <a:pt x="252" y="178"/>
                  </a:lnTo>
                  <a:lnTo>
                    <a:pt x="268" y="184"/>
                  </a:lnTo>
                  <a:lnTo>
                    <a:pt x="266" y="176"/>
                  </a:lnTo>
                  <a:lnTo>
                    <a:pt x="264" y="170"/>
                  </a:lnTo>
                  <a:lnTo>
                    <a:pt x="264" y="162"/>
                  </a:lnTo>
                  <a:lnTo>
                    <a:pt x="264" y="154"/>
                  </a:lnTo>
                  <a:lnTo>
                    <a:pt x="264" y="146"/>
                  </a:lnTo>
                  <a:lnTo>
                    <a:pt x="264" y="138"/>
                  </a:lnTo>
                  <a:lnTo>
                    <a:pt x="266" y="130"/>
                  </a:lnTo>
                  <a:lnTo>
                    <a:pt x="268" y="122"/>
                  </a:lnTo>
                  <a:lnTo>
                    <a:pt x="260" y="126"/>
                  </a:lnTo>
                  <a:lnTo>
                    <a:pt x="254" y="130"/>
                  </a:lnTo>
                  <a:lnTo>
                    <a:pt x="248" y="132"/>
                  </a:lnTo>
                  <a:lnTo>
                    <a:pt x="238" y="134"/>
                  </a:lnTo>
                  <a:lnTo>
                    <a:pt x="216" y="136"/>
                  </a:lnTo>
                  <a:lnTo>
                    <a:pt x="192" y="136"/>
                  </a:lnTo>
                  <a:lnTo>
                    <a:pt x="176" y="138"/>
                  </a:lnTo>
                  <a:lnTo>
                    <a:pt x="142" y="136"/>
                  </a:lnTo>
                  <a:lnTo>
                    <a:pt x="116" y="136"/>
                  </a:lnTo>
                  <a:lnTo>
                    <a:pt x="90" y="134"/>
                  </a:lnTo>
                  <a:lnTo>
                    <a:pt x="90" y="86"/>
                  </a:lnTo>
                  <a:lnTo>
                    <a:pt x="90" y="60"/>
                  </a:lnTo>
                  <a:lnTo>
                    <a:pt x="92" y="34"/>
                  </a:lnTo>
                  <a:lnTo>
                    <a:pt x="116" y="32"/>
                  </a:lnTo>
                  <a:lnTo>
                    <a:pt x="138" y="32"/>
                  </a:lnTo>
                  <a:lnTo>
                    <a:pt x="162" y="32"/>
                  </a:lnTo>
                  <a:lnTo>
                    <a:pt x="198" y="32"/>
                  </a:lnTo>
                  <a:lnTo>
                    <a:pt x="224" y="34"/>
                  </a:lnTo>
                  <a:lnTo>
                    <a:pt x="242" y="36"/>
                  </a:lnTo>
                  <a:lnTo>
                    <a:pt x="256" y="40"/>
                  </a:lnTo>
                  <a:lnTo>
                    <a:pt x="268" y="46"/>
                  </a:lnTo>
                  <a:lnTo>
                    <a:pt x="278" y="52"/>
                  </a:lnTo>
                  <a:lnTo>
                    <a:pt x="276" y="42"/>
                  </a:lnTo>
                  <a:lnTo>
                    <a:pt x="276" y="30"/>
                  </a:lnTo>
                  <a:lnTo>
                    <a:pt x="276" y="20"/>
                  </a:lnTo>
                  <a:lnTo>
                    <a:pt x="278" y="10"/>
                  </a:lnTo>
                  <a:lnTo>
                    <a:pt x="278" y="0"/>
                  </a:lnTo>
                  <a:lnTo>
                    <a:pt x="198" y="2"/>
                  </a:lnTo>
                  <a:lnTo>
                    <a:pt x="116" y="2"/>
                  </a:lnTo>
                  <a:lnTo>
                    <a:pt x="78" y="2"/>
                  </a:lnTo>
                  <a:lnTo>
                    <a:pt x="50" y="2"/>
                  </a:lnTo>
                  <a:lnTo>
                    <a:pt x="28" y="0"/>
                  </a:lnTo>
                  <a:lnTo>
                    <a:pt x="14" y="0"/>
                  </a:lnTo>
                  <a:lnTo>
                    <a:pt x="4" y="0"/>
                  </a:lnTo>
                  <a:lnTo>
                    <a:pt x="10" y="16"/>
                  </a:lnTo>
                  <a:lnTo>
                    <a:pt x="14" y="30"/>
                  </a:lnTo>
                  <a:lnTo>
                    <a:pt x="16" y="48"/>
                  </a:lnTo>
                  <a:lnTo>
                    <a:pt x="18" y="70"/>
                  </a:lnTo>
                  <a:lnTo>
                    <a:pt x="18" y="100"/>
                  </a:lnTo>
                  <a:lnTo>
                    <a:pt x="18" y="214"/>
                  </a:lnTo>
                  <a:close/>
                </a:path>
              </a:pathLst>
            </a:custGeom>
            <a:solidFill>
              <a:srgbClr val="FFFFFF"/>
            </a:solidFill>
            <a:ln w="0">
              <a:noFill/>
              <a:prstDash val="solid"/>
              <a:round/>
              <a:headEnd/>
              <a:tailEnd/>
            </a:ln>
          </p:spPr>
          <p:txBody>
            <a:bodyPr/>
            <a:lstStyle/>
            <a:p>
              <a:endParaRPr lang="en-US"/>
            </a:p>
          </p:txBody>
        </p:sp>
        <p:sp>
          <p:nvSpPr>
            <p:cNvPr id="59" name="Freeform 14"/>
            <p:cNvSpPr>
              <a:spLocks noEditPoints="1"/>
            </p:cNvSpPr>
            <p:nvPr/>
          </p:nvSpPr>
          <p:spPr bwMode="auto">
            <a:xfrm>
              <a:off x="4426" y="2112"/>
              <a:ext cx="512" cy="386"/>
            </a:xfrm>
            <a:custGeom>
              <a:avLst/>
              <a:gdLst/>
              <a:ahLst/>
              <a:cxnLst>
                <a:cxn ang="0">
                  <a:pos x="412" y="380"/>
                </a:cxn>
                <a:cxn ang="0">
                  <a:pos x="472" y="382"/>
                </a:cxn>
                <a:cxn ang="0">
                  <a:pos x="488" y="376"/>
                </a:cxn>
                <a:cxn ang="0">
                  <a:pos x="440" y="352"/>
                </a:cxn>
                <a:cxn ang="0">
                  <a:pos x="400" y="326"/>
                </a:cxn>
                <a:cxn ang="0">
                  <a:pos x="372" y="304"/>
                </a:cxn>
                <a:cxn ang="0">
                  <a:pos x="414" y="278"/>
                </a:cxn>
                <a:cxn ang="0">
                  <a:pos x="450" y="228"/>
                </a:cxn>
                <a:cxn ang="0">
                  <a:pos x="460" y="164"/>
                </a:cxn>
                <a:cxn ang="0">
                  <a:pos x="458" y="134"/>
                </a:cxn>
                <a:cxn ang="0">
                  <a:pos x="444" y="92"/>
                </a:cxn>
                <a:cxn ang="0">
                  <a:pos x="408" y="50"/>
                </a:cxn>
                <a:cxn ang="0">
                  <a:pos x="338" y="16"/>
                </a:cxn>
                <a:cxn ang="0">
                  <a:pos x="234" y="0"/>
                </a:cxn>
                <a:cxn ang="0">
                  <a:pos x="134" y="12"/>
                </a:cxn>
                <a:cxn ang="0">
                  <a:pos x="64" y="42"/>
                </a:cxn>
                <a:cxn ang="0">
                  <a:pos x="36" y="66"/>
                </a:cxn>
                <a:cxn ang="0">
                  <a:pos x="10" y="106"/>
                </a:cxn>
                <a:cxn ang="0">
                  <a:pos x="0" y="166"/>
                </a:cxn>
                <a:cxn ang="0">
                  <a:pos x="2" y="198"/>
                </a:cxn>
                <a:cxn ang="0">
                  <a:pos x="18" y="242"/>
                </a:cxn>
                <a:cxn ang="0">
                  <a:pos x="60" y="288"/>
                </a:cxn>
                <a:cxn ang="0">
                  <a:pos x="102" y="312"/>
                </a:cxn>
                <a:cxn ang="0">
                  <a:pos x="178" y="330"/>
                </a:cxn>
                <a:cxn ang="0">
                  <a:pos x="264" y="330"/>
                </a:cxn>
                <a:cxn ang="0">
                  <a:pos x="390" y="382"/>
                </a:cxn>
                <a:cxn ang="0">
                  <a:pos x="256" y="34"/>
                </a:cxn>
                <a:cxn ang="0">
                  <a:pos x="310" y="48"/>
                </a:cxn>
                <a:cxn ang="0">
                  <a:pos x="354" y="82"/>
                </a:cxn>
                <a:cxn ang="0">
                  <a:pos x="376" y="136"/>
                </a:cxn>
                <a:cxn ang="0">
                  <a:pos x="378" y="184"/>
                </a:cxn>
                <a:cxn ang="0">
                  <a:pos x="366" y="232"/>
                </a:cxn>
                <a:cxn ang="0">
                  <a:pos x="328" y="274"/>
                </a:cxn>
                <a:cxn ang="0">
                  <a:pos x="266" y="298"/>
                </a:cxn>
                <a:cxn ang="0">
                  <a:pos x="206" y="300"/>
                </a:cxn>
                <a:cxn ang="0">
                  <a:pos x="160" y="290"/>
                </a:cxn>
                <a:cxn ang="0">
                  <a:pos x="118" y="264"/>
                </a:cxn>
                <a:cxn ang="0">
                  <a:pos x="88" y="218"/>
                </a:cxn>
                <a:cxn ang="0">
                  <a:pos x="82" y="166"/>
                </a:cxn>
                <a:cxn ang="0">
                  <a:pos x="88" y="120"/>
                </a:cxn>
                <a:cxn ang="0">
                  <a:pos x="118" y="70"/>
                </a:cxn>
                <a:cxn ang="0">
                  <a:pos x="168" y="40"/>
                </a:cxn>
                <a:cxn ang="0">
                  <a:pos x="228" y="32"/>
                </a:cxn>
              </a:cxnLst>
              <a:rect l="0" t="0" r="r" b="b"/>
              <a:pathLst>
                <a:path w="512" h="386">
                  <a:moveTo>
                    <a:pt x="390" y="382"/>
                  </a:moveTo>
                  <a:lnTo>
                    <a:pt x="412" y="380"/>
                  </a:lnTo>
                  <a:lnTo>
                    <a:pt x="436" y="380"/>
                  </a:lnTo>
                  <a:lnTo>
                    <a:pt x="472" y="382"/>
                  </a:lnTo>
                  <a:lnTo>
                    <a:pt x="512" y="386"/>
                  </a:lnTo>
                  <a:lnTo>
                    <a:pt x="488" y="376"/>
                  </a:lnTo>
                  <a:lnTo>
                    <a:pt x="464" y="364"/>
                  </a:lnTo>
                  <a:lnTo>
                    <a:pt x="440" y="352"/>
                  </a:lnTo>
                  <a:lnTo>
                    <a:pt x="418" y="338"/>
                  </a:lnTo>
                  <a:lnTo>
                    <a:pt x="400" y="326"/>
                  </a:lnTo>
                  <a:lnTo>
                    <a:pt x="388" y="316"/>
                  </a:lnTo>
                  <a:lnTo>
                    <a:pt x="372" y="304"/>
                  </a:lnTo>
                  <a:lnTo>
                    <a:pt x="392" y="294"/>
                  </a:lnTo>
                  <a:lnTo>
                    <a:pt x="414" y="278"/>
                  </a:lnTo>
                  <a:lnTo>
                    <a:pt x="436" y="254"/>
                  </a:lnTo>
                  <a:lnTo>
                    <a:pt x="450" y="228"/>
                  </a:lnTo>
                  <a:lnTo>
                    <a:pt x="458" y="198"/>
                  </a:lnTo>
                  <a:lnTo>
                    <a:pt x="460" y="164"/>
                  </a:lnTo>
                  <a:lnTo>
                    <a:pt x="460" y="152"/>
                  </a:lnTo>
                  <a:lnTo>
                    <a:pt x="458" y="134"/>
                  </a:lnTo>
                  <a:lnTo>
                    <a:pt x="454" y="114"/>
                  </a:lnTo>
                  <a:lnTo>
                    <a:pt x="444" y="92"/>
                  </a:lnTo>
                  <a:lnTo>
                    <a:pt x="430" y="70"/>
                  </a:lnTo>
                  <a:lnTo>
                    <a:pt x="408" y="50"/>
                  </a:lnTo>
                  <a:lnTo>
                    <a:pt x="378" y="30"/>
                  </a:lnTo>
                  <a:lnTo>
                    <a:pt x="338" y="16"/>
                  </a:lnTo>
                  <a:lnTo>
                    <a:pt x="290" y="4"/>
                  </a:lnTo>
                  <a:lnTo>
                    <a:pt x="234" y="0"/>
                  </a:lnTo>
                  <a:lnTo>
                    <a:pt x="182" y="4"/>
                  </a:lnTo>
                  <a:lnTo>
                    <a:pt x="134" y="12"/>
                  </a:lnTo>
                  <a:lnTo>
                    <a:pt x="96" y="26"/>
                  </a:lnTo>
                  <a:lnTo>
                    <a:pt x="64" y="42"/>
                  </a:lnTo>
                  <a:lnTo>
                    <a:pt x="50" y="52"/>
                  </a:lnTo>
                  <a:lnTo>
                    <a:pt x="36" y="66"/>
                  </a:lnTo>
                  <a:lnTo>
                    <a:pt x="22" y="84"/>
                  </a:lnTo>
                  <a:lnTo>
                    <a:pt x="10" y="106"/>
                  </a:lnTo>
                  <a:lnTo>
                    <a:pt x="2" y="134"/>
                  </a:lnTo>
                  <a:lnTo>
                    <a:pt x="0" y="166"/>
                  </a:lnTo>
                  <a:lnTo>
                    <a:pt x="0" y="180"/>
                  </a:lnTo>
                  <a:lnTo>
                    <a:pt x="2" y="198"/>
                  </a:lnTo>
                  <a:lnTo>
                    <a:pt x="6" y="220"/>
                  </a:lnTo>
                  <a:lnTo>
                    <a:pt x="18" y="242"/>
                  </a:lnTo>
                  <a:lnTo>
                    <a:pt x="34" y="266"/>
                  </a:lnTo>
                  <a:lnTo>
                    <a:pt x="60" y="288"/>
                  </a:lnTo>
                  <a:lnTo>
                    <a:pt x="78" y="300"/>
                  </a:lnTo>
                  <a:lnTo>
                    <a:pt x="102" y="312"/>
                  </a:lnTo>
                  <a:lnTo>
                    <a:pt x="136" y="322"/>
                  </a:lnTo>
                  <a:lnTo>
                    <a:pt x="178" y="330"/>
                  </a:lnTo>
                  <a:lnTo>
                    <a:pt x="226" y="332"/>
                  </a:lnTo>
                  <a:lnTo>
                    <a:pt x="264" y="330"/>
                  </a:lnTo>
                  <a:lnTo>
                    <a:pt x="304" y="326"/>
                  </a:lnTo>
                  <a:lnTo>
                    <a:pt x="390" y="382"/>
                  </a:lnTo>
                  <a:close/>
                  <a:moveTo>
                    <a:pt x="228" y="32"/>
                  </a:moveTo>
                  <a:lnTo>
                    <a:pt x="256" y="34"/>
                  </a:lnTo>
                  <a:lnTo>
                    <a:pt x="284" y="38"/>
                  </a:lnTo>
                  <a:lnTo>
                    <a:pt x="310" y="48"/>
                  </a:lnTo>
                  <a:lnTo>
                    <a:pt x="334" y="62"/>
                  </a:lnTo>
                  <a:lnTo>
                    <a:pt x="354" y="82"/>
                  </a:lnTo>
                  <a:lnTo>
                    <a:pt x="368" y="106"/>
                  </a:lnTo>
                  <a:lnTo>
                    <a:pt x="376" y="136"/>
                  </a:lnTo>
                  <a:lnTo>
                    <a:pt x="380" y="168"/>
                  </a:lnTo>
                  <a:lnTo>
                    <a:pt x="378" y="184"/>
                  </a:lnTo>
                  <a:lnTo>
                    <a:pt x="374" y="208"/>
                  </a:lnTo>
                  <a:lnTo>
                    <a:pt x="366" y="232"/>
                  </a:lnTo>
                  <a:lnTo>
                    <a:pt x="352" y="254"/>
                  </a:lnTo>
                  <a:lnTo>
                    <a:pt x="328" y="274"/>
                  </a:lnTo>
                  <a:lnTo>
                    <a:pt x="300" y="290"/>
                  </a:lnTo>
                  <a:lnTo>
                    <a:pt x="266" y="298"/>
                  </a:lnTo>
                  <a:lnTo>
                    <a:pt x="228" y="302"/>
                  </a:lnTo>
                  <a:lnTo>
                    <a:pt x="206" y="300"/>
                  </a:lnTo>
                  <a:lnTo>
                    <a:pt x="184" y="296"/>
                  </a:lnTo>
                  <a:lnTo>
                    <a:pt x="160" y="290"/>
                  </a:lnTo>
                  <a:lnTo>
                    <a:pt x="138" y="278"/>
                  </a:lnTo>
                  <a:lnTo>
                    <a:pt x="118" y="264"/>
                  </a:lnTo>
                  <a:lnTo>
                    <a:pt x="100" y="244"/>
                  </a:lnTo>
                  <a:lnTo>
                    <a:pt x="88" y="218"/>
                  </a:lnTo>
                  <a:lnTo>
                    <a:pt x="84" y="194"/>
                  </a:lnTo>
                  <a:lnTo>
                    <a:pt x="82" y="166"/>
                  </a:lnTo>
                  <a:lnTo>
                    <a:pt x="82" y="144"/>
                  </a:lnTo>
                  <a:lnTo>
                    <a:pt x="88" y="120"/>
                  </a:lnTo>
                  <a:lnTo>
                    <a:pt x="98" y="94"/>
                  </a:lnTo>
                  <a:lnTo>
                    <a:pt x="118" y="70"/>
                  </a:lnTo>
                  <a:lnTo>
                    <a:pt x="140" y="54"/>
                  </a:lnTo>
                  <a:lnTo>
                    <a:pt x="168" y="40"/>
                  </a:lnTo>
                  <a:lnTo>
                    <a:pt x="198" y="34"/>
                  </a:lnTo>
                  <a:lnTo>
                    <a:pt x="228" y="32"/>
                  </a:lnTo>
                  <a:close/>
                </a:path>
              </a:pathLst>
            </a:custGeom>
            <a:solidFill>
              <a:srgbClr val="FFFFFF"/>
            </a:solidFill>
            <a:ln w="0">
              <a:noFill/>
              <a:prstDash val="solid"/>
              <a:round/>
              <a:headEnd/>
              <a:tailEnd/>
            </a:ln>
          </p:spPr>
          <p:txBody>
            <a:bodyPr/>
            <a:lstStyle/>
            <a:p>
              <a:endParaRPr lang="en-US"/>
            </a:p>
          </p:txBody>
        </p:sp>
        <p:sp>
          <p:nvSpPr>
            <p:cNvPr id="60" name="Freeform 15"/>
            <p:cNvSpPr>
              <a:spLocks noEditPoints="1"/>
            </p:cNvSpPr>
            <p:nvPr/>
          </p:nvSpPr>
          <p:spPr bwMode="auto">
            <a:xfrm>
              <a:off x="3032" y="2620"/>
              <a:ext cx="86" cy="80"/>
            </a:xfrm>
            <a:custGeom>
              <a:avLst/>
              <a:gdLst/>
              <a:ahLst/>
              <a:cxnLst>
                <a:cxn ang="0">
                  <a:pos x="0" y="80"/>
                </a:cxn>
                <a:cxn ang="0">
                  <a:pos x="34" y="0"/>
                </a:cxn>
                <a:cxn ang="0">
                  <a:pos x="48" y="0"/>
                </a:cxn>
                <a:cxn ang="0">
                  <a:pos x="86" y="80"/>
                </a:cxn>
                <a:cxn ang="0">
                  <a:pos x="72" y="80"/>
                </a:cxn>
                <a:cxn ang="0">
                  <a:pos x="60" y="56"/>
                </a:cxn>
                <a:cxn ang="0">
                  <a:pos x="22" y="56"/>
                </a:cxn>
                <a:cxn ang="0">
                  <a:pos x="12" y="80"/>
                </a:cxn>
                <a:cxn ang="0">
                  <a:pos x="0" y="80"/>
                </a:cxn>
                <a:cxn ang="0">
                  <a:pos x="26" y="46"/>
                </a:cxn>
                <a:cxn ang="0">
                  <a:pos x="56" y="46"/>
                </a:cxn>
                <a:cxn ang="0">
                  <a:pos x="48" y="24"/>
                </a:cxn>
                <a:cxn ang="0">
                  <a:pos x="44" y="16"/>
                </a:cxn>
                <a:cxn ang="0">
                  <a:pos x="40" y="8"/>
                </a:cxn>
                <a:cxn ang="0">
                  <a:pos x="38" y="16"/>
                </a:cxn>
                <a:cxn ang="0">
                  <a:pos x="36" y="24"/>
                </a:cxn>
                <a:cxn ang="0">
                  <a:pos x="26" y="46"/>
                </a:cxn>
              </a:cxnLst>
              <a:rect l="0" t="0" r="r" b="b"/>
              <a:pathLst>
                <a:path w="86" h="80">
                  <a:moveTo>
                    <a:pt x="0" y="80"/>
                  </a:moveTo>
                  <a:lnTo>
                    <a:pt x="34" y="0"/>
                  </a:lnTo>
                  <a:lnTo>
                    <a:pt x="48" y="0"/>
                  </a:lnTo>
                  <a:lnTo>
                    <a:pt x="86" y="80"/>
                  </a:lnTo>
                  <a:lnTo>
                    <a:pt x="72" y="80"/>
                  </a:lnTo>
                  <a:lnTo>
                    <a:pt x="60" y="56"/>
                  </a:lnTo>
                  <a:lnTo>
                    <a:pt x="22" y="56"/>
                  </a:lnTo>
                  <a:lnTo>
                    <a:pt x="12" y="80"/>
                  </a:lnTo>
                  <a:lnTo>
                    <a:pt x="0" y="80"/>
                  </a:lnTo>
                  <a:close/>
                  <a:moveTo>
                    <a:pt x="26" y="46"/>
                  </a:moveTo>
                  <a:lnTo>
                    <a:pt x="56" y="46"/>
                  </a:lnTo>
                  <a:lnTo>
                    <a:pt x="48" y="24"/>
                  </a:lnTo>
                  <a:lnTo>
                    <a:pt x="44" y="16"/>
                  </a:lnTo>
                  <a:lnTo>
                    <a:pt x="40" y="8"/>
                  </a:lnTo>
                  <a:lnTo>
                    <a:pt x="38"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61" name="Freeform 16"/>
            <p:cNvSpPr>
              <a:spLocks noEditPoints="1"/>
            </p:cNvSpPr>
            <p:nvPr/>
          </p:nvSpPr>
          <p:spPr bwMode="auto">
            <a:xfrm>
              <a:off x="3262" y="2620"/>
              <a:ext cx="82" cy="80"/>
            </a:xfrm>
            <a:custGeom>
              <a:avLst/>
              <a:gdLst/>
              <a:ahLst/>
              <a:cxnLst>
                <a:cxn ang="0">
                  <a:pos x="0" y="80"/>
                </a:cxn>
                <a:cxn ang="0">
                  <a:pos x="0" y="0"/>
                </a:cxn>
                <a:cxn ang="0">
                  <a:pos x="42" y="0"/>
                </a:cxn>
                <a:cxn ang="0">
                  <a:pos x="48" y="0"/>
                </a:cxn>
                <a:cxn ang="0">
                  <a:pos x="56" y="0"/>
                </a:cxn>
                <a:cxn ang="0">
                  <a:pos x="60" y="2"/>
                </a:cxn>
                <a:cxn ang="0">
                  <a:pos x="66" y="4"/>
                </a:cxn>
                <a:cxn ang="0">
                  <a:pos x="70" y="10"/>
                </a:cxn>
                <a:cxn ang="0">
                  <a:pos x="74" y="14"/>
                </a:cxn>
                <a:cxn ang="0">
                  <a:pos x="74" y="22"/>
                </a:cxn>
                <a:cxn ang="0">
                  <a:pos x="74" y="26"/>
                </a:cxn>
                <a:cxn ang="0">
                  <a:pos x="72" y="32"/>
                </a:cxn>
                <a:cxn ang="0">
                  <a:pos x="68" y="36"/>
                </a:cxn>
                <a:cxn ang="0">
                  <a:pos x="62" y="38"/>
                </a:cxn>
                <a:cxn ang="0">
                  <a:pos x="56" y="42"/>
                </a:cxn>
                <a:cxn ang="0">
                  <a:pos x="48" y="42"/>
                </a:cxn>
                <a:cxn ang="0">
                  <a:pos x="52" y="44"/>
                </a:cxn>
                <a:cxn ang="0">
                  <a:pos x="56" y="46"/>
                </a:cxn>
                <a:cxn ang="0">
                  <a:pos x="60" y="52"/>
                </a:cxn>
                <a:cxn ang="0">
                  <a:pos x="66" y="58"/>
                </a:cxn>
                <a:cxn ang="0">
                  <a:pos x="82" y="80"/>
                </a:cxn>
                <a:cxn ang="0">
                  <a:pos x="66" y="80"/>
                </a:cxn>
                <a:cxn ang="0">
                  <a:pos x="54" y="62"/>
                </a:cxn>
                <a:cxn ang="0">
                  <a:pos x="50" y="56"/>
                </a:cxn>
                <a:cxn ang="0">
                  <a:pos x="46" y="52"/>
                </a:cxn>
                <a:cxn ang="0">
                  <a:pos x="42" y="48"/>
                </a:cxn>
                <a:cxn ang="0">
                  <a:pos x="40" y="46"/>
                </a:cxn>
                <a:cxn ang="0">
                  <a:pos x="36" y="46"/>
                </a:cxn>
                <a:cxn ang="0">
                  <a:pos x="34" y="44"/>
                </a:cxn>
                <a:cxn ang="0">
                  <a:pos x="30" y="44"/>
                </a:cxn>
                <a:cxn ang="0">
                  <a:pos x="26" y="44"/>
                </a:cxn>
                <a:cxn ang="0">
                  <a:pos x="12" y="44"/>
                </a:cxn>
                <a:cxn ang="0">
                  <a:pos x="12" y="80"/>
                </a:cxn>
                <a:cxn ang="0">
                  <a:pos x="0" y="80"/>
                </a:cxn>
                <a:cxn ang="0">
                  <a:pos x="12" y="34"/>
                </a:cxn>
                <a:cxn ang="0">
                  <a:pos x="38" y="34"/>
                </a:cxn>
                <a:cxn ang="0">
                  <a:pos x="46" y="34"/>
                </a:cxn>
                <a:cxn ang="0">
                  <a:pos x="52" y="34"/>
                </a:cxn>
                <a:cxn ang="0">
                  <a:pos x="56" y="32"/>
                </a:cxn>
                <a:cxn ang="0">
                  <a:pos x="60" y="28"/>
                </a:cxn>
                <a:cxn ang="0">
                  <a:pos x="60" y="24"/>
                </a:cxn>
                <a:cxn ang="0">
                  <a:pos x="62" y="22"/>
                </a:cxn>
                <a:cxn ang="0">
                  <a:pos x="60" y="16"/>
                </a:cxn>
                <a:cxn ang="0">
                  <a:pos x="56" y="12"/>
                </a:cxn>
                <a:cxn ang="0">
                  <a:pos x="54" y="10"/>
                </a:cxn>
                <a:cxn ang="0">
                  <a:pos x="48" y="8"/>
                </a:cxn>
                <a:cxn ang="0">
                  <a:pos x="42" y="8"/>
                </a:cxn>
                <a:cxn ang="0">
                  <a:pos x="12" y="8"/>
                </a:cxn>
                <a:cxn ang="0">
                  <a:pos x="12" y="34"/>
                </a:cxn>
              </a:cxnLst>
              <a:rect l="0" t="0" r="r" b="b"/>
              <a:pathLst>
                <a:path w="82" h="80">
                  <a:moveTo>
                    <a:pt x="0" y="80"/>
                  </a:moveTo>
                  <a:lnTo>
                    <a:pt x="0" y="0"/>
                  </a:lnTo>
                  <a:lnTo>
                    <a:pt x="42" y="0"/>
                  </a:lnTo>
                  <a:lnTo>
                    <a:pt x="48" y="0"/>
                  </a:lnTo>
                  <a:lnTo>
                    <a:pt x="56" y="0"/>
                  </a:lnTo>
                  <a:lnTo>
                    <a:pt x="60" y="2"/>
                  </a:lnTo>
                  <a:lnTo>
                    <a:pt x="66" y="4"/>
                  </a:lnTo>
                  <a:lnTo>
                    <a:pt x="70" y="10"/>
                  </a:lnTo>
                  <a:lnTo>
                    <a:pt x="74" y="14"/>
                  </a:lnTo>
                  <a:lnTo>
                    <a:pt x="74" y="22"/>
                  </a:lnTo>
                  <a:lnTo>
                    <a:pt x="74" y="26"/>
                  </a:lnTo>
                  <a:lnTo>
                    <a:pt x="72" y="32"/>
                  </a:lnTo>
                  <a:lnTo>
                    <a:pt x="68" y="36"/>
                  </a:lnTo>
                  <a:lnTo>
                    <a:pt x="62" y="38"/>
                  </a:lnTo>
                  <a:lnTo>
                    <a:pt x="56" y="42"/>
                  </a:lnTo>
                  <a:lnTo>
                    <a:pt x="48" y="42"/>
                  </a:lnTo>
                  <a:lnTo>
                    <a:pt x="52" y="44"/>
                  </a:lnTo>
                  <a:lnTo>
                    <a:pt x="56" y="46"/>
                  </a:lnTo>
                  <a:lnTo>
                    <a:pt x="60" y="52"/>
                  </a:lnTo>
                  <a:lnTo>
                    <a:pt x="66" y="58"/>
                  </a:lnTo>
                  <a:lnTo>
                    <a:pt x="82" y="80"/>
                  </a:lnTo>
                  <a:lnTo>
                    <a:pt x="66" y="80"/>
                  </a:lnTo>
                  <a:lnTo>
                    <a:pt x="54" y="62"/>
                  </a:lnTo>
                  <a:lnTo>
                    <a:pt x="50" y="56"/>
                  </a:lnTo>
                  <a:lnTo>
                    <a:pt x="46" y="52"/>
                  </a:lnTo>
                  <a:lnTo>
                    <a:pt x="42" y="48"/>
                  </a:lnTo>
                  <a:lnTo>
                    <a:pt x="40" y="46"/>
                  </a:lnTo>
                  <a:lnTo>
                    <a:pt x="36" y="46"/>
                  </a:lnTo>
                  <a:lnTo>
                    <a:pt x="34" y="44"/>
                  </a:lnTo>
                  <a:lnTo>
                    <a:pt x="30" y="44"/>
                  </a:lnTo>
                  <a:lnTo>
                    <a:pt x="26" y="44"/>
                  </a:lnTo>
                  <a:lnTo>
                    <a:pt x="12" y="44"/>
                  </a:lnTo>
                  <a:lnTo>
                    <a:pt x="12" y="80"/>
                  </a:lnTo>
                  <a:lnTo>
                    <a:pt x="0" y="80"/>
                  </a:lnTo>
                  <a:close/>
                  <a:moveTo>
                    <a:pt x="12" y="34"/>
                  </a:moveTo>
                  <a:lnTo>
                    <a:pt x="38" y="34"/>
                  </a:lnTo>
                  <a:lnTo>
                    <a:pt x="46" y="34"/>
                  </a:lnTo>
                  <a:lnTo>
                    <a:pt x="52" y="34"/>
                  </a:lnTo>
                  <a:lnTo>
                    <a:pt x="56" y="32"/>
                  </a:lnTo>
                  <a:lnTo>
                    <a:pt x="60" y="28"/>
                  </a:lnTo>
                  <a:lnTo>
                    <a:pt x="60" y="24"/>
                  </a:lnTo>
                  <a:lnTo>
                    <a:pt x="62" y="22"/>
                  </a:lnTo>
                  <a:lnTo>
                    <a:pt x="60" y="16"/>
                  </a:lnTo>
                  <a:lnTo>
                    <a:pt x="56" y="12"/>
                  </a:lnTo>
                  <a:lnTo>
                    <a:pt x="54" y="10"/>
                  </a:lnTo>
                  <a:lnTo>
                    <a:pt x="48" y="8"/>
                  </a:lnTo>
                  <a:lnTo>
                    <a:pt x="42" y="8"/>
                  </a:lnTo>
                  <a:lnTo>
                    <a:pt x="12" y="8"/>
                  </a:lnTo>
                  <a:lnTo>
                    <a:pt x="12" y="34"/>
                  </a:lnTo>
                  <a:close/>
                </a:path>
              </a:pathLst>
            </a:custGeom>
            <a:solidFill>
              <a:srgbClr val="FFFFFF"/>
            </a:solidFill>
            <a:ln w="0">
              <a:noFill/>
              <a:prstDash val="solid"/>
              <a:round/>
              <a:headEnd/>
              <a:tailEnd/>
            </a:ln>
          </p:spPr>
          <p:txBody>
            <a:bodyPr/>
            <a:lstStyle/>
            <a:p>
              <a:endParaRPr lang="en-US"/>
            </a:p>
          </p:txBody>
        </p:sp>
        <p:sp>
          <p:nvSpPr>
            <p:cNvPr id="62" name="Freeform 17"/>
            <p:cNvSpPr>
              <a:spLocks/>
            </p:cNvSpPr>
            <p:nvPr/>
          </p:nvSpPr>
          <p:spPr bwMode="auto">
            <a:xfrm>
              <a:off x="3498" y="2620"/>
              <a:ext cx="76" cy="80"/>
            </a:xfrm>
            <a:custGeom>
              <a:avLst/>
              <a:gdLst/>
              <a:ahLst/>
              <a:cxnLst>
                <a:cxn ang="0">
                  <a:pos x="0" y="80"/>
                </a:cxn>
                <a:cxn ang="0">
                  <a:pos x="0" y="0"/>
                </a:cxn>
                <a:cxn ang="0">
                  <a:pos x="12" y="0"/>
                </a:cxn>
                <a:cxn ang="0">
                  <a:pos x="12" y="40"/>
                </a:cxn>
                <a:cxn ang="0">
                  <a:pos x="56" y="0"/>
                </a:cxn>
                <a:cxn ang="0">
                  <a:pos x="74" y="0"/>
                </a:cxn>
                <a:cxn ang="0">
                  <a:pos x="34" y="32"/>
                </a:cxn>
                <a:cxn ang="0">
                  <a:pos x="76" y="80"/>
                </a:cxn>
                <a:cxn ang="0">
                  <a:pos x="60" y="80"/>
                </a:cxn>
                <a:cxn ang="0">
                  <a:pos x="26" y="38"/>
                </a:cxn>
                <a:cxn ang="0">
                  <a:pos x="12" y="52"/>
                </a:cxn>
                <a:cxn ang="0">
                  <a:pos x="12" y="80"/>
                </a:cxn>
                <a:cxn ang="0">
                  <a:pos x="0" y="80"/>
                </a:cxn>
              </a:cxnLst>
              <a:rect l="0" t="0" r="r" b="b"/>
              <a:pathLst>
                <a:path w="76" h="80">
                  <a:moveTo>
                    <a:pt x="0" y="80"/>
                  </a:moveTo>
                  <a:lnTo>
                    <a:pt x="0" y="0"/>
                  </a:lnTo>
                  <a:lnTo>
                    <a:pt x="12" y="0"/>
                  </a:lnTo>
                  <a:lnTo>
                    <a:pt x="12" y="40"/>
                  </a:lnTo>
                  <a:lnTo>
                    <a:pt x="56" y="0"/>
                  </a:lnTo>
                  <a:lnTo>
                    <a:pt x="74" y="0"/>
                  </a:lnTo>
                  <a:lnTo>
                    <a:pt x="34" y="32"/>
                  </a:lnTo>
                  <a:lnTo>
                    <a:pt x="76" y="80"/>
                  </a:lnTo>
                  <a:lnTo>
                    <a:pt x="60" y="80"/>
                  </a:lnTo>
                  <a:lnTo>
                    <a:pt x="26" y="38"/>
                  </a:lnTo>
                  <a:lnTo>
                    <a:pt x="12" y="52"/>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63" name="Freeform 18"/>
            <p:cNvSpPr>
              <a:spLocks noEditPoints="1"/>
            </p:cNvSpPr>
            <p:nvPr/>
          </p:nvSpPr>
          <p:spPr bwMode="auto">
            <a:xfrm>
              <a:off x="3708" y="2620"/>
              <a:ext cx="86" cy="80"/>
            </a:xfrm>
            <a:custGeom>
              <a:avLst/>
              <a:gdLst/>
              <a:ahLst/>
              <a:cxnLst>
                <a:cxn ang="0">
                  <a:pos x="0" y="80"/>
                </a:cxn>
                <a:cxn ang="0">
                  <a:pos x="36" y="0"/>
                </a:cxn>
                <a:cxn ang="0">
                  <a:pos x="50" y="0"/>
                </a:cxn>
                <a:cxn ang="0">
                  <a:pos x="86" y="80"/>
                </a:cxn>
                <a:cxn ang="0">
                  <a:pos x="72" y="80"/>
                </a:cxn>
                <a:cxn ang="0">
                  <a:pos x="62" y="56"/>
                </a:cxn>
                <a:cxn ang="0">
                  <a:pos x="24" y="56"/>
                </a:cxn>
                <a:cxn ang="0">
                  <a:pos x="14" y="80"/>
                </a:cxn>
                <a:cxn ang="0">
                  <a:pos x="0" y="80"/>
                </a:cxn>
                <a:cxn ang="0">
                  <a:pos x="28" y="46"/>
                </a:cxn>
                <a:cxn ang="0">
                  <a:pos x="58" y="46"/>
                </a:cxn>
                <a:cxn ang="0">
                  <a:pos x="48" y="24"/>
                </a:cxn>
                <a:cxn ang="0">
                  <a:pos x="44" y="16"/>
                </a:cxn>
                <a:cxn ang="0">
                  <a:pos x="42" y="8"/>
                </a:cxn>
                <a:cxn ang="0">
                  <a:pos x="40" y="16"/>
                </a:cxn>
                <a:cxn ang="0">
                  <a:pos x="38" y="24"/>
                </a:cxn>
                <a:cxn ang="0">
                  <a:pos x="28" y="46"/>
                </a:cxn>
              </a:cxnLst>
              <a:rect l="0" t="0" r="r" b="b"/>
              <a:pathLst>
                <a:path w="86" h="80">
                  <a:moveTo>
                    <a:pt x="0" y="80"/>
                  </a:moveTo>
                  <a:lnTo>
                    <a:pt x="36" y="0"/>
                  </a:lnTo>
                  <a:lnTo>
                    <a:pt x="50" y="0"/>
                  </a:lnTo>
                  <a:lnTo>
                    <a:pt x="86" y="80"/>
                  </a:lnTo>
                  <a:lnTo>
                    <a:pt x="72" y="80"/>
                  </a:lnTo>
                  <a:lnTo>
                    <a:pt x="62" y="56"/>
                  </a:lnTo>
                  <a:lnTo>
                    <a:pt x="24" y="56"/>
                  </a:lnTo>
                  <a:lnTo>
                    <a:pt x="14" y="80"/>
                  </a:lnTo>
                  <a:lnTo>
                    <a:pt x="0" y="80"/>
                  </a:lnTo>
                  <a:close/>
                  <a:moveTo>
                    <a:pt x="28" y="46"/>
                  </a:moveTo>
                  <a:lnTo>
                    <a:pt x="58" y="46"/>
                  </a:lnTo>
                  <a:lnTo>
                    <a:pt x="48" y="24"/>
                  </a:lnTo>
                  <a:lnTo>
                    <a:pt x="44" y="16"/>
                  </a:lnTo>
                  <a:lnTo>
                    <a:pt x="42" y="8"/>
                  </a:lnTo>
                  <a:lnTo>
                    <a:pt x="40" y="16"/>
                  </a:lnTo>
                  <a:lnTo>
                    <a:pt x="38" y="24"/>
                  </a:lnTo>
                  <a:lnTo>
                    <a:pt x="28" y="46"/>
                  </a:lnTo>
                  <a:close/>
                </a:path>
              </a:pathLst>
            </a:custGeom>
            <a:solidFill>
              <a:srgbClr val="FFFFFF"/>
            </a:solidFill>
            <a:ln w="0">
              <a:noFill/>
              <a:prstDash val="solid"/>
              <a:round/>
              <a:headEnd/>
              <a:tailEnd/>
            </a:ln>
          </p:spPr>
          <p:txBody>
            <a:bodyPr/>
            <a:lstStyle/>
            <a:p>
              <a:endParaRPr lang="en-US"/>
            </a:p>
          </p:txBody>
        </p:sp>
        <p:sp>
          <p:nvSpPr>
            <p:cNvPr id="64" name="Freeform 19"/>
            <p:cNvSpPr>
              <a:spLocks/>
            </p:cNvSpPr>
            <p:nvPr/>
          </p:nvSpPr>
          <p:spPr bwMode="auto">
            <a:xfrm>
              <a:off x="3940" y="2620"/>
              <a:ext cx="72" cy="80"/>
            </a:xfrm>
            <a:custGeom>
              <a:avLst/>
              <a:gdLst/>
              <a:ahLst/>
              <a:cxnLst>
                <a:cxn ang="0">
                  <a:pos x="0" y="80"/>
                </a:cxn>
                <a:cxn ang="0">
                  <a:pos x="0" y="0"/>
                </a:cxn>
                <a:cxn ang="0">
                  <a:pos x="12" y="0"/>
                </a:cxn>
                <a:cxn ang="0">
                  <a:pos x="60" y="62"/>
                </a:cxn>
                <a:cxn ang="0">
                  <a:pos x="60" y="0"/>
                </a:cxn>
                <a:cxn ang="0">
                  <a:pos x="72" y="0"/>
                </a:cxn>
                <a:cxn ang="0">
                  <a:pos x="72" y="80"/>
                </a:cxn>
                <a:cxn ang="0">
                  <a:pos x="60" y="80"/>
                </a:cxn>
                <a:cxn ang="0">
                  <a:pos x="12" y="16"/>
                </a:cxn>
                <a:cxn ang="0">
                  <a:pos x="12" y="80"/>
                </a:cxn>
                <a:cxn ang="0">
                  <a:pos x="0" y="80"/>
                </a:cxn>
              </a:cxnLst>
              <a:rect l="0" t="0" r="r" b="b"/>
              <a:pathLst>
                <a:path w="72" h="80">
                  <a:moveTo>
                    <a:pt x="0" y="80"/>
                  </a:moveTo>
                  <a:lnTo>
                    <a:pt x="0" y="0"/>
                  </a:lnTo>
                  <a:lnTo>
                    <a:pt x="12" y="0"/>
                  </a:lnTo>
                  <a:lnTo>
                    <a:pt x="60" y="62"/>
                  </a:lnTo>
                  <a:lnTo>
                    <a:pt x="60" y="0"/>
                  </a:lnTo>
                  <a:lnTo>
                    <a:pt x="72" y="0"/>
                  </a:lnTo>
                  <a:lnTo>
                    <a:pt x="72" y="80"/>
                  </a:lnTo>
                  <a:lnTo>
                    <a:pt x="60" y="80"/>
                  </a:lnTo>
                  <a:lnTo>
                    <a:pt x="12" y="16"/>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65" name="Freeform 20"/>
            <p:cNvSpPr>
              <a:spLocks/>
            </p:cNvSpPr>
            <p:nvPr/>
          </p:nvSpPr>
          <p:spPr bwMode="auto">
            <a:xfrm>
              <a:off x="4172"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2"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4" y="0"/>
                  </a:lnTo>
                  <a:lnTo>
                    <a:pt x="44" y="0"/>
                  </a:lnTo>
                  <a:lnTo>
                    <a:pt x="52" y="2"/>
                  </a:lnTo>
                  <a:lnTo>
                    <a:pt x="60" y="6"/>
                  </a:lnTo>
                  <a:lnTo>
                    <a:pt x="64"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2"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66" name="Freeform 21"/>
            <p:cNvSpPr>
              <a:spLocks noEditPoints="1"/>
            </p:cNvSpPr>
            <p:nvPr/>
          </p:nvSpPr>
          <p:spPr bwMode="auto">
            <a:xfrm>
              <a:off x="4386" y="2620"/>
              <a:ext cx="86" cy="80"/>
            </a:xfrm>
            <a:custGeom>
              <a:avLst/>
              <a:gdLst/>
              <a:ahLst/>
              <a:cxnLst>
                <a:cxn ang="0">
                  <a:pos x="0" y="80"/>
                </a:cxn>
                <a:cxn ang="0">
                  <a:pos x="36" y="0"/>
                </a:cxn>
                <a:cxn ang="0">
                  <a:pos x="48" y="0"/>
                </a:cxn>
                <a:cxn ang="0">
                  <a:pos x="86" y="80"/>
                </a:cxn>
                <a:cxn ang="0">
                  <a:pos x="72" y="80"/>
                </a:cxn>
                <a:cxn ang="0">
                  <a:pos x="62" y="56"/>
                </a:cxn>
                <a:cxn ang="0">
                  <a:pos x="24" y="56"/>
                </a:cxn>
                <a:cxn ang="0">
                  <a:pos x="14" y="80"/>
                </a:cxn>
                <a:cxn ang="0">
                  <a:pos x="0" y="80"/>
                </a:cxn>
                <a:cxn ang="0">
                  <a:pos x="26" y="46"/>
                </a:cxn>
                <a:cxn ang="0">
                  <a:pos x="58" y="46"/>
                </a:cxn>
                <a:cxn ang="0">
                  <a:pos x="48" y="24"/>
                </a:cxn>
                <a:cxn ang="0">
                  <a:pos x="44" y="16"/>
                </a:cxn>
                <a:cxn ang="0">
                  <a:pos x="42" y="8"/>
                </a:cxn>
                <a:cxn ang="0">
                  <a:pos x="40" y="16"/>
                </a:cxn>
                <a:cxn ang="0">
                  <a:pos x="36" y="24"/>
                </a:cxn>
                <a:cxn ang="0">
                  <a:pos x="26" y="46"/>
                </a:cxn>
              </a:cxnLst>
              <a:rect l="0" t="0" r="r" b="b"/>
              <a:pathLst>
                <a:path w="86" h="80">
                  <a:moveTo>
                    <a:pt x="0" y="80"/>
                  </a:moveTo>
                  <a:lnTo>
                    <a:pt x="36" y="0"/>
                  </a:lnTo>
                  <a:lnTo>
                    <a:pt x="48" y="0"/>
                  </a:lnTo>
                  <a:lnTo>
                    <a:pt x="86" y="80"/>
                  </a:lnTo>
                  <a:lnTo>
                    <a:pt x="72" y="80"/>
                  </a:lnTo>
                  <a:lnTo>
                    <a:pt x="62" y="56"/>
                  </a:lnTo>
                  <a:lnTo>
                    <a:pt x="24" y="56"/>
                  </a:lnTo>
                  <a:lnTo>
                    <a:pt x="14" y="80"/>
                  </a:lnTo>
                  <a:lnTo>
                    <a:pt x="0" y="80"/>
                  </a:lnTo>
                  <a:close/>
                  <a:moveTo>
                    <a:pt x="26" y="46"/>
                  </a:moveTo>
                  <a:lnTo>
                    <a:pt x="58" y="46"/>
                  </a:lnTo>
                  <a:lnTo>
                    <a:pt x="48" y="24"/>
                  </a:lnTo>
                  <a:lnTo>
                    <a:pt x="44" y="16"/>
                  </a:lnTo>
                  <a:lnTo>
                    <a:pt x="42" y="8"/>
                  </a:lnTo>
                  <a:lnTo>
                    <a:pt x="40"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67" name="Freeform 22"/>
            <p:cNvSpPr>
              <a:spLocks/>
            </p:cNvSpPr>
            <p:nvPr/>
          </p:nvSpPr>
          <p:spPr bwMode="auto">
            <a:xfrm>
              <a:off x="4614"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4"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6" y="0"/>
                  </a:lnTo>
                  <a:lnTo>
                    <a:pt x="44" y="0"/>
                  </a:lnTo>
                  <a:lnTo>
                    <a:pt x="54" y="2"/>
                  </a:lnTo>
                  <a:lnTo>
                    <a:pt x="60" y="6"/>
                  </a:lnTo>
                  <a:lnTo>
                    <a:pt x="66"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4"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68" name="Freeform 23"/>
            <p:cNvSpPr>
              <a:spLocks noEditPoints="1"/>
            </p:cNvSpPr>
            <p:nvPr/>
          </p:nvSpPr>
          <p:spPr bwMode="auto">
            <a:xfrm>
              <a:off x="3036" y="2736"/>
              <a:ext cx="54" cy="76"/>
            </a:xfrm>
            <a:custGeom>
              <a:avLst/>
              <a:gdLst/>
              <a:ahLst/>
              <a:cxnLst>
                <a:cxn ang="0">
                  <a:pos x="0" y="76"/>
                </a:cxn>
                <a:cxn ang="0">
                  <a:pos x="0" y="0"/>
                </a:cxn>
                <a:cxn ang="0">
                  <a:pos x="22" y="0"/>
                </a:cxn>
                <a:cxn ang="0">
                  <a:pos x="28" y="0"/>
                </a:cxn>
                <a:cxn ang="0">
                  <a:pos x="34" y="0"/>
                </a:cxn>
                <a:cxn ang="0">
                  <a:pos x="40" y="2"/>
                </a:cxn>
                <a:cxn ang="0">
                  <a:pos x="44" y="6"/>
                </a:cxn>
                <a:cxn ang="0">
                  <a:pos x="48" y="12"/>
                </a:cxn>
                <a:cxn ang="0">
                  <a:pos x="52" y="20"/>
                </a:cxn>
                <a:cxn ang="0">
                  <a:pos x="54" y="28"/>
                </a:cxn>
                <a:cxn ang="0">
                  <a:pos x="54" y="38"/>
                </a:cxn>
                <a:cxn ang="0">
                  <a:pos x="54" y="46"/>
                </a:cxn>
                <a:cxn ang="0">
                  <a:pos x="52" y="52"/>
                </a:cxn>
                <a:cxn ang="0">
                  <a:pos x="50" y="60"/>
                </a:cxn>
                <a:cxn ang="0">
                  <a:pos x="48" y="64"/>
                </a:cxn>
                <a:cxn ang="0">
                  <a:pos x="44" y="68"/>
                </a:cxn>
                <a:cxn ang="0">
                  <a:pos x="42" y="72"/>
                </a:cxn>
                <a:cxn ang="0">
                  <a:pos x="38" y="74"/>
                </a:cxn>
                <a:cxn ang="0">
                  <a:pos x="34" y="74"/>
                </a:cxn>
                <a:cxn ang="0">
                  <a:pos x="28" y="76"/>
                </a:cxn>
                <a:cxn ang="0">
                  <a:pos x="24" y="76"/>
                </a:cxn>
                <a:cxn ang="0">
                  <a:pos x="0" y="76"/>
                </a:cxn>
                <a:cxn ang="0">
                  <a:pos x="8" y="68"/>
                </a:cxn>
                <a:cxn ang="0">
                  <a:pos x="22" y="68"/>
                </a:cxn>
                <a:cxn ang="0">
                  <a:pos x="28" y="66"/>
                </a:cxn>
                <a:cxn ang="0">
                  <a:pos x="32" y="66"/>
                </a:cxn>
                <a:cxn ang="0">
                  <a:pos x="36" y="64"/>
                </a:cxn>
                <a:cxn ang="0">
                  <a:pos x="38" y="62"/>
                </a:cxn>
                <a:cxn ang="0">
                  <a:pos x="42" y="58"/>
                </a:cxn>
                <a:cxn ang="0">
                  <a:pos x="44" y="52"/>
                </a:cxn>
                <a:cxn ang="0">
                  <a:pos x="44" y="46"/>
                </a:cxn>
                <a:cxn ang="0">
                  <a:pos x="46" y="38"/>
                </a:cxn>
                <a:cxn ang="0">
                  <a:pos x="44" y="30"/>
                </a:cxn>
                <a:cxn ang="0">
                  <a:pos x="44" y="24"/>
                </a:cxn>
                <a:cxn ang="0">
                  <a:pos x="42" y="18"/>
                </a:cxn>
                <a:cxn ang="0">
                  <a:pos x="38" y="14"/>
                </a:cxn>
                <a:cxn ang="0">
                  <a:pos x="34" y="10"/>
                </a:cxn>
                <a:cxn ang="0">
                  <a:pos x="28" y="8"/>
                </a:cxn>
                <a:cxn ang="0">
                  <a:pos x="22" y="8"/>
                </a:cxn>
                <a:cxn ang="0">
                  <a:pos x="8" y="8"/>
                </a:cxn>
                <a:cxn ang="0">
                  <a:pos x="8" y="68"/>
                </a:cxn>
              </a:cxnLst>
              <a:rect l="0" t="0" r="r" b="b"/>
              <a:pathLst>
                <a:path w="54" h="76">
                  <a:moveTo>
                    <a:pt x="0" y="76"/>
                  </a:moveTo>
                  <a:lnTo>
                    <a:pt x="0" y="0"/>
                  </a:lnTo>
                  <a:lnTo>
                    <a:pt x="22" y="0"/>
                  </a:lnTo>
                  <a:lnTo>
                    <a:pt x="28" y="0"/>
                  </a:lnTo>
                  <a:lnTo>
                    <a:pt x="34" y="0"/>
                  </a:lnTo>
                  <a:lnTo>
                    <a:pt x="40" y="2"/>
                  </a:lnTo>
                  <a:lnTo>
                    <a:pt x="44" y="6"/>
                  </a:lnTo>
                  <a:lnTo>
                    <a:pt x="48" y="12"/>
                  </a:lnTo>
                  <a:lnTo>
                    <a:pt x="52" y="20"/>
                  </a:lnTo>
                  <a:lnTo>
                    <a:pt x="54" y="28"/>
                  </a:lnTo>
                  <a:lnTo>
                    <a:pt x="54" y="38"/>
                  </a:lnTo>
                  <a:lnTo>
                    <a:pt x="54" y="46"/>
                  </a:lnTo>
                  <a:lnTo>
                    <a:pt x="52" y="52"/>
                  </a:lnTo>
                  <a:lnTo>
                    <a:pt x="50" y="60"/>
                  </a:lnTo>
                  <a:lnTo>
                    <a:pt x="48" y="64"/>
                  </a:lnTo>
                  <a:lnTo>
                    <a:pt x="44" y="68"/>
                  </a:lnTo>
                  <a:lnTo>
                    <a:pt x="42" y="72"/>
                  </a:lnTo>
                  <a:lnTo>
                    <a:pt x="38" y="74"/>
                  </a:lnTo>
                  <a:lnTo>
                    <a:pt x="34" y="74"/>
                  </a:lnTo>
                  <a:lnTo>
                    <a:pt x="28" y="76"/>
                  </a:lnTo>
                  <a:lnTo>
                    <a:pt x="24" y="76"/>
                  </a:lnTo>
                  <a:lnTo>
                    <a:pt x="0" y="76"/>
                  </a:lnTo>
                  <a:close/>
                  <a:moveTo>
                    <a:pt x="8" y="68"/>
                  </a:moveTo>
                  <a:lnTo>
                    <a:pt x="22" y="68"/>
                  </a:lnTo>
                  <a:lnTo>
                    <a:pt x="28" y="66"/>
                  </a:lnTo>
                  <a:lnTo>
                    <a:pt x="32" y="66"/>
                  </a:lnTo>
                  <a:lnTo>
                    <a:pt x="36" y="64"/>
                  </a:lnTo>
                  <a:lnTo>
                    <a:pt x="38" y="62"/>
                  </a:lnTo>
                  <a:lnTo>
                    <a:pt x="42" y="58"/>
                  </a:lnTo>
                  <a:lnTo>
                    <a:pt x="44" y="52"/>
                  </a:lnTo>
                  <a:lnTo>
                    <a:pt x="44" y="46"/>
                  </a:lnTo>
                  <a:lnTo>
                    <a:pt x="46" y="38"/>
                  </a:lnTo>
                  <a:lnTo>
                    <a:pt x="44" y="30"/>
                  </a:lnTo>
                  <a:lnTo>
                    <a:pt x="44" y="24"/>
                  </a:lnTo>
                  <a:lnTo>
                    <a:pt x="42" y="18"/>
                  </a:lnTo>
                  <a:lnTo>
                    <a:pt x="38" y="14"/>
                  </a:lnTo>
                  <a:lnTo>
                    <a:pt x="34" y="10"/>
                  </a:lnTo>
                  <a:lnTo>
                    <a:pt x="28" y="8"/>
                  </a:lnTo>
                  <a:lnTo>
                    <a:pt x="22" y="8"/>
                  </a:lnTo>
                  <a:lnTo>
                    <a:pt x="8" y="8"/>
                  </a:lnTo>
                  <a:lnTo>
                    <a:pt x="8" y="68"/>
                  </a:lnTo>
                  <a:close/>
                </a:path>
              </a:pathLst>
            </a:custGeom>
            <a:solidFill>
              <a:srgbClr val="FFFFFF"/>
            </a:solidFill>
            <a:ln w="0">
              <a:noFill/>
              <a:prstDash val="solid"/>
              <a:round/>
              <a:headEnd/>
              <a:tailEnd/>
            </a:ln>
          </p:spPr>
          <p:txBody>
            <a:bodyPr/>
            <a:lstStyle/>
            <a:p>
              <a:endParaRPr lang="en-US"/>
            </a:p>
          </p:txBody>
        </p:sp>
        <p:sp>
          <p:nvSpPr>
            <p:cNvPr id="69" name="Freeform 24"/>
            <p:cNvSpPr>
              <a:spLocks noEditPoints="1"/>
            </p:cNvSpPr>
            <p:nvPr/>
          </p:nvSpPr>
          <p:spPr bwMode="auto">
            <a:xfrm>
              <a:off x="3104"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6" y="48"/>
                </a:cxn>
                <a:cxn ang="0">
                  <a:pos x="22" y="50"/>
                </a:cxn>
                <a:cxn ang="0">
                  <a:pos x="26" y="50"/>
                </a:cxn>
                <a:cxn ang="0">
                  <a:pos x="30" y="48"/>
                </a:cxn>
                <a:cxn ang="0">
                  <a:pos x="32" y="44"/>
                </a:cxn>
                <a:cxn ang="0">
                  <a:pos x="36" y="38"/>
                </a:cxn>
                <a:cxn ang="0">
                  <a:pos x="8" y="24"/>
                </a:cxn>
                <a:cxn ang="0">
                  <a:pos x="36" y="24"/>
                </a:cxn>
                <a:cxn ang="0">
                  <a:pos x="34" y="16"/>
                </a:cxn>
                <a:cxn ang="0">
                  <a:pos x="32" y="12"/>
                </a:cxn>
                <a:cxn ang="0">
                  <a:pos x="28" y="8"/>
                </a:cxn>
                <a:cxn ang="0">
                  <a:pos x="22" y="8"/>
                </a:cxn>
                <a:cxn ang="0">
                  <a:pos x="16"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6" y="48"/>
                  </a:lnTo>
                  <a:lnTo>
                    <a:pt x="22" y="50"/>
                  </a:lnTo>
                  <a:lnTo>
                    <a:pt x="26" y="50"/>
                  </a:lnTo>
                  <a:lnTo>
                    <a:pt x="30" y="48"/>
                  </a:lnTo>
                  <a:lnTo>
                    <a:pt x="32" y="44"/>
                  </a:lnTo>
                  <a:lnTo>
                    <a:pt x="36" y="38"/>
                  </a:lnTo>
                  <a:close/>
                  <a:moveTo>
                    <a:pt x="8" y="24"/>
                  </a:moveTo>
                  <a:lnTo>
                    <a:pt x="36" y="24"/>
                  </a:lnTo>
                  <a:lnTo>
                    <a:pt x="34" y="16"/>
                  </a:lnTo>
                  <a:lnTo>
                    <a:pt x="32" y="12"/>
                  </a:lnTo>
                  <a:lnTo>
                    <a:pt x="28" y="8"/>
                  </a:lnTo>
                  <a:lnTo>
                    <a:pt x="22" y="8"/>
                  </a:lnTo>
                  <a:lnTo>
                    <a:pt x="16"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70" name="Freeform 25"/>
            <p:cNvSpPr>
              <a:spLocks noEditPoints="1"/>
            </p:cNvSpPr>
            <p:nvPr/>
          </p:nvSpPr>
          <p:spPr bwMode="auto">
            <a:xfrm>
              <a:off x="3162" y="2756"/>
              <a:ext cx="42" cy="78"/>
            </a:xfrm>
            <a:custGeom>
              <a:avLst/>
              <a:gdLst/>
              <a:ahLst/>
              <a:cxnLst>
                <a:cxn ang="0">
                  <a:pos x="0" y="78"/>
                </a:cxn>
                <a:cxn ang="0">
                  <a:pos x="0" y="0"/>
                </a:cxn>
                <a:cxn ang="0">
                  <a:pos x="8" y="0"/>
                </a:cxn>
                <a:cxn ang="0">
                  <a:pos x="8" y="8"/>
                </a:cxn>
                <a:cxn ang="0">
                  <a:pos x="12" y="4"/>
                </a:cxn>
                <a:cxn ang="0">
                  <a:pos x="14" y="2"/>
                </a:cxn>
                <a:cxn ang="0">
                  <a:pos x="18" y="0"/>
                </a:cxn>
                <a:cxn ang="0">
                  <a:pos x="22" y="0"/>
                </a:cxn>
                <a:cxn ang="0">
                  <a:pos x="28" y="0"/>
                </a:cxn>
                <a:cxn ang="0">
                  <a:pos x="34" y="4"/>
                </a:cxn>
                <a:cxn ang="0">
                  <a:pos x="38" y="8"/>
                </a:cxn>
                <a:cxn ang="0">
                  <a:pos x="40" y="14"/>
                </a:cxn>
                <a:cxn ang="0">
                  <a:pos x="42" y="20"/>
                </a:cxn>
                <a:cxn ang="0">
                  <a:pos x="42" y="28"/>
                </a:cxn>
                <a:cxn ang="0">
                  <a:pos x="42" y="36"/>
                </a:cxn>
                <a:cxn ang="0">
                  <a:pos x="40" y="44"/>
                </a:cxn>
                <a:cxn ang="0">
                  <a:pos x="36" y="50"/>
                </a:cxn>
                <a:cxn ang="0">
                  <a:pos x="32" y="54"/>
                </a:cxn>
                <a:cxn ang="0">
                  <a:pos x="28" y="56"/>
                </a:cxn>
                <a:cxn ang="0">
                  <a:pos x="22" y="58"/>
                </a:cxn>
                <a:cxn ang="0">
                  <a:pos x="18" y="58"/>
                </a:cxn>
                <a:cxn ang="0">
                  <a:pos x="14" y="56"/>
                </a:cxn>
                <a:cxn ang="0">
                  <a:pos x="12" y="54"/>
                </a:cxn>
                <a:cxn ang="0">
                  <a:pos x="10" y="50"/>
                </a:cxn>
                <a:cxn ang="0">
                  <a:pos x="10" y="78"/>
                </a:cxn>
                <a:cxn ang="0">
                  <a:pos x="0" y="78"/>
                </a:cxn>
                <a:cxn ang="0">
                  <a:pos x="8" y="28"/>
                </a:cxn>
                <a:cxn ang="0">
                  <a:pos x="8" y="36"/>
                </a:cxn>
                <a:cxn ang="0">
                  <a:pos x="10" y="40"/>
                </a:cxn>
                <a:cxn ang="0">
                  <a:pos x="12" y="44"/>
                </a:cxn>
                <a:cxn ang="0">
                  <a:pos x="16" y="48"/>
                </a:cxn>
                <a:cxn ang="0">
                  <a:pos x="22" y="50"/>
                </a:cxn>
                <a:cxn ang="0">
                  <a:pos x="26" y="48"/>
                </a:cxn>
                <a:cxn ang="0">
                  <a:pos x="30" y="44"/>
                </a:cxn>
                <a:cxn ang="0">
                  <a:pos x="32" y="40"/>
                </a:cxn>
                <a:cxn ang="0">
                  <a:pos x="34" y="34"/>
                </a:cxn>
                <a:cxn ang="0">
                  <a:pos x="34" y="28"/>
                </a:cxn>
                <a:cxn ang="0">
                  <a:pos x="34" y="22"/>
                </a:cxn>
                <a:cxn ang="0">
                  <a:pos x="32" y="16"/>
                </a:cxn>
                <a:cxn ang="0">
                  <a:pos x="30" y="12"/>
                </a:cxn>
                <a:cxn ang="0">
                  <a:pos x="26" y="8"/>
                </a:cxn>
                <a:cxn ang="0">
                  <a:pos x="22" y="6"/>
                </a:cxn>
                <a:cxn ang="0">
                  <a:pos x="16" y="8"/>
                </a:cxn>
                <a:cxn ang="0">
                  <a:pos x="12" y="12"/>
                </a:cxn>
                <a:cxn ang="0">
                  <a:pos x="10" y="16"/>
                </a:cxn>
                <a:cxn ang="0">
                  <a:pos x="8" y="22"/>
                </a:cxn>
                <a:cxn ang="0">
                  <a:pos x="8" y="28"/>
                </a:cxn>
              </a:cxnLst>
              <a:rect l="0" t="0" r="r" b="b"/>
              <a:pathLst>
                <a:path w="42" h="78">
                  <a:moveTo>
                    <a:pt x="0" y="78"/>
                  </a:moveTo>
                  <a:lnTo>
                    <a:pt x="0" y="0"/>
                  </a:lnTo>
                  <a:lnTo>
                    <a:pt x="8" y="0"/>
                  </a:lnTo>
                  <a:lnTo>
                    <a:pt x="8" y="8"/>
                  </a:lnTo>
                  <a:lnTo>
                    <a:pt x="12" y="4"/>
                  </a:lnTo>
                  <a:lnTo>
                    <a:pt x="14" y="2"/>
                  </a:lnTo>
                  <a:lnTo>
                    <a:pt x="18" y="0"/>
                  </a:lnTo>
                  <a:lnTo>
                    <a:pt x="22" y="0"/>
                  </a:lnTo>
                  <a:lnTo>
                    <a:pt x="28" y="0"/>
                  </a:lnTo>
                  <a:lnTo>
                    <a:pt x="34" y="4"/>
                  </a:lnTo>
                  <a:lnTo>
                    <a:pt x="38" y="8"/>
                  </a:lnTo>
                  <a:lnTo>
                    <a:pt x="40" y="14"/>
                  </a:lnTo>
                  <a:lnTo>
                    <a:pt x="42" y="20"/>
                  </a:lnTo>
                  <a:lnTo>
                    <a:pt x="42" y="28"/>
                  </a:lnTo>
                  <a:lnTo>
                    <a:pt x="42" y="36"/>
                  </a:lnTo>
                  <a:lnTo>
                    <a:pt x="40" y="44"/>
                  </a:lnTo>
                  <a:lnTo>
                    <a:pt x="36" y="50"/>
                  </a:lnTo>
                  <a:lnTo>
                    <a:pt x="32" y="54"/>
                  </a:lnTo>
                  <a:lnTo>
                    <a:pt x="28" y="56"/>
                  </a:lnTo>
                  <a:lnTo>
                    <a:pt x="22" y="58"/>
                  </a:lnTo>
                  <a:lnTo>
                    <a:pt x="18" y="58"/>
                  </a:lnTo>
                  <a:lnTo>
                    <a:pt x="14" y="56"/>
                  </a:lnTo>
                  <a:lnTo>
                    <a:pt x="12" y="54"/>
                  </a:lnTo>
                  <a:lnTo>
                    <a:pt x="10" y="50"/>
                  </a:lnTo>
                  <a:lnTo>
                    <a:pt x="10" y="78"/>
                  </a:lnTo>
                  <a:lnTo>
                    <a:pt x="0" y="78"/>
                  </a:lnTo>
                  <a:close/>
                  <a:moveTo>
                    <a:pt x="8" y="28"/>
                  </a:moveTo>
                  <a:lnTo>
                    <a:pt x="8" y="36"/>
                  </a:lnTo>
                  <a:lnTo>
                    <a:pt x="10" y="40"/>
                  </a:lnTo>
                  <a:lnTo>
                    <a:pt x="12" y="44"/>
                  </a:lnTo>
                  <a:lnTo>
                    <a:pt x="16" y="48"/>
                  </a:lnTo>
                  <a:lnTo>
                    <a:pt x="22" y="50"/>
                  </a:lnTo>
                  <a:lnTo>
                    <a:pt x="26" y="48"/>
                  </a:lnTo>
                  <a:lnTo>
                    <a:pt x="30" y="44"/>
                  </a:lnTo>
                  <a:lnTo>
                    <a:pt x="32" y="40"/>
                  </a:lnTo>
                  <a:lnTo>
                    <a:pt x="34" y="34"/>
                  </a:lnTo>
                  <a:lnTo>
                    <a:pt x="34" y="28"/>
                  </a:lnTo>
                  <a:lnTo>
                    <a:pt x="34" y="22"/>
                  </a:lnTo>
                  <a:lnTo>
                    <a:pt x="32" y="16"/>
                  </a:lnTo>
                  <a:lnTo>
                    <a:pt x="30" y="12"/>
                  </a:lnTo>
                  <a:lnTo>
                    <a:pt x="26" y="8"/>
                  </a:lnTo>
                  <a:lnTo>
                    <a:pt x="22" y="6"/>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71" name="Freeform 26"/>
            <p:cNvSpPr>
              <a:spLocks noEditPoints="1"/>
            </p:cNvSpPr>
            <p:nvPr/>
          </p:nvSpPr>
          <p:spPr bwMode="auto">
            <a:xfrm>
              <a:off x="3216"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72" name="Freeform 27"/>
            <p:cNvSpPr>
              <a:spLocks/>
            </p:cNvSpPr>
            <p:nvPr/>
          </p:nvSpPr>
          <p:spPr bwMode="auto">
            <a:xfrm>
              <a:off x="3276" y="2756"/>
              <a:ext cx="26" cy="56"/>
            </a:xfrm>
            <a:custGeom>
              <a:avLst/>
              <a:gdLst/>
              <a:ahLst/>
              <a:cxnLst>
                <a:cxn ang="0">
                  <a:pos x="0" y="56"/>
                </a:cxn>
                <a:cxn ang="0">
                  <a:pos x="0" y="0"/>
                </a:cxn>
                <a:cxn ang="0">
                  <a:pos x="6" y="0"/>
                </a:cxn>
                <a:cxn ang="0">
                  <a:pos x="6" y="10"/>
                </a:cxn>
                <a:cxn ang="0">
                  <a:pos x="10" y="4"/>
                </a:cxn>
                <a:cxn ang="0">
                  <a:pos x="12" y="2"/>
                </a:cxn>
                <a:cxn ang="0">
                  <a:pos x="14" y="0"/>
                </a:cxn>
                <a:cxn ang="0">
                  <a:pos x="16" y="0"/>
                </a:cxn>
                <a:cxn ang="0">
                  <a:pos x="20" y="0"/>
                </a:cxn>
                <a:cxn ang="0">
                  <a:pos x="26" y="2"/>
                </a:cxn>
                <a:cxn ang="0">
                  <a:pos x="22" y="12"/>
                </a:cxn>
                <a:cxn ang="0">
                  <a:pos x="20" y="10"/>
                </a:cxn>
                <a:cxn ang="0">
                  <a:pos x="16" y="10"/>
                </a:cxn>
                <a:cxn ang="0">
                  <a:pos x="14" y="10"/>
                </a:cxn>
                <a:cxn ang="0">
                  <a:pos x="12" y="10"/>
                </a:cxn>
                <a:cxn ang="0">
                  <a:pos x="10" y="14"/>
                </a:cxn>
                <a:cxn ang="0">
                  <a:pos x="8" y="16"/>
                </a:cxn>
                <a:cxn ang="0">
                  <a:pos x="8" y="22"/>
                </a:cxn>
                <a:cxn ang="0">
                  <a:pos x="8" y="28"/>
                </a:cxn>
                <a:cxn ang="0">
                  <a:pos x="8" y="56"/>
                </a:cxn>
                <a:cxn ang="0">
                  <a:pos x="0" y="56"/>
                </a:cxn>
              </a:cxnLst>
              <a:rect l="0" t="0" r="r" b="b"/>
              <a:pathLst>
                <a:path w="26" h="56">
                  <a:moveTo>
                    <a:pt x="0" y="56"/>
                  </a:moveTo>
                  <a:lnTo>
                    <a:pt x="0" y="0"/>
                  </a:lnTo>
                  <a:lnTo>
                    <a:pt x="6" y="0"/>
                  </a:lnTo>
                  <a:lnTo>
                    <a:pt x="6" y="10"/>
                  </a:lnTo>
                  <a:lnTo>
                    <a:pt x="10" y="4"/>
                  </a:lnTo>
                  <a:lnTo>
                    <a:pt x="12" y="2"/>
                  </a:lnTo>
                  <a:lnTo>
                    <a:pt x="14" y="0"/>
                  </a:lnTo>
                  <a:lnTo>
                    <a:pt x="16" y="0"/>
                  </a:lnTo>
                  <a:lnTo>
                    <a:pt x="20" y="0"/>
                  </a:lnTo>
                  <a:lnTo>
                    <a:pt x="26" y="2"/>
                  </a:lnTo>
                  <a:lnTo>
                    <a:pt x="22" y="12"/>
                  </a:lnTo>
                  <a:lnTo>
                    <a:pt x="20" y="10"/>
                  </a:lnTo>
                  <a:lnTo>
                    <a:pt x="16" y="10"/>
                  </a:lnTo>
                  <a:lnTo>
                    <a:pt x="14" y="10"/>
                  </a:lnTo>
                  <a:lnTo>
                    <a:pt x="12" y="10"/>
                  </a:lnTo>
                  <a:lnTo>
                    <a:pt x="10" y="14"/>
                  </a:lnTo>
                  <a:lnTo>
                    <a:pt x="8"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73" name="Freeform 28"/>
            <p:cNvSpPr>
              <a:spLocks/>
            </p:cNvSpPr>
            <p:nvPr/>
          </p:nvSpPr>
          <p:spPr bwMode="auto">
            <a:xfrm>
              <a:off x="3306" y="2738"/>
              <a:ext cx="24" cy="76"/>
            </a:xfrm>
            <a:custGeom>
              <a:avLst/>
              <a:gdLst/>
              <a:ahLst/>
              <a:cxnLst>
                <a:cxn ang="0">
                  <a:pos x="22" y="66"/>
                </a:cxn>
                <a:cxn ang="0">
                  <a:pos x="24" y="74"/>
                </a:cxn>
                <a:cxn ang="0">
                  <a:pos x="20" y="74"/>
                </a:cxn>
                <a:cxn ang="0">
                  <a:pos x="18" y="76"/>
                </a:cxn>
                <a:cxn ang="0">
                  <a:pos x="14" y="74"/>
                </a:cxn>
                <a:cxn ang="0">
                  <a:pos x="12"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6" y="64"/>
                </a:cxn>
                <a:cxn ang="0">
                  <a:pos x="16" y="64"/>
                </a:cxn>
                <a:cxn ang="0">
                  <a:pos x="16" y="66"/>
                </a:cxn>
                <a:cxn ang="0">
                  <a:pos x="18" y="66"/>
                </a:cxn>
                <a:cxn ang="0">
                  <a:pos x="20" y="66"/>
                </a:cxn>
                <a:cxn ang="0">
                  <a:pos x="20" y="66"/>
                </a:cxn>
                <a:cxn ang="0">
                  <a:pos x="22" y="66"/>
                </a:cxn>
              </a:cxnLst>
              <a:rect l="0" t="0" r="r" b="b"/>
              <a:pathLst>
                <a:path w="24" h="76">
                  <a:moveTo>
                    <a:pt x="22" y="66"/>
                  </a:moveTo>
                  <a:lnTo>
                    <a:pt x="24" y="74"/>
                  </a:lnTo>
                  <a:lnTo>
                    <a:pt x="20" y="74"/>
                  </a:lnTo>
                  <a:lnTo>
                    <a:pt x="18" y="76"/>
                  </a:lnTo>
                  <a:lnTo>
                    <a:pt x="14" y="74"/>
                  </a:lnTo>
                  <a:lnTo>
                    <a:pt x="12"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6" y="64"/>
                  </a:lnTo>
                  <a:lnTo>
                    <a:pt x="16" y="64"/>
                  </a:lnTo>
                  <a:lnTo>
                    <a:pt x="16" y="66"/>
                  </a:lnTo>
                  <a:lnTo>
                    <a:pt x="18" y="66"/>
                  </a:lnTo>
                  <a:lnTo>
                    <a:pt x="20"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74" name="Freeform 29"/>
            <p:cNvSpPr>
              <a:spLocks/>
            </p:cNvSpPr>
            <p:nvPr/>
          </p:nvSpPr>
          <p:spPr bwMode="auto">
            <a:xfrm>
              <a:off x="3342"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8" y="56"/>
                </a:cxn>
                <a:cxn ang="0">
                  <a:pos x="58"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8" y="56"/>
                  </a:lnTo>
                  <a:lnTo>
                    <a:pt x="58"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75" name="Freeform 30"/>
            <p:cNvSpPr>
              <a:spLocks noEditPoints="1"/>
            </p:cNvSpPr>
            <p:nvPr/>
          </p:nvSpPr>
          <p:spPr bwMode="auto">
            <a:xfrm>
              <a:off x="3422"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76" name="Freeform 31"/>
            <p:cNvSpPr>
              <a:spLocks/>
            </p:cNvSpPr>
            <p:nvPr/>
          </p:nvSpPr>
          <p:spPr bwMode="auto">
            <a:xfrm>
              <a:off x="348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77" name="Freeform 32"/>
            <p:cNvSpPr>
              <a:spLocks/>
            </p:cNvSpPr>
            <p:nvPr/>
          </p:nvSpPr>
          <p:spPr bwMode="auto">
            <a:xfrm>
              <a:off x="3534"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78" name="Freeform 33"/>
            <p:cNvSpPr>
              <a:spLocks noEditPoints="1"/>
            </p:cNvSpPr>
            <p:nvPr/>
          </p:nvSpPr>
          <p:spPr bwMode="auto">
            <a:xfrm>
              <a:off x="3586" y="2756"/>
              <a:ext cx="46" cy="58"/>
            </a:xfrm>
            <a:custGeom>
              <a:avLst/>
              <a:gdLst/>
              <a:ahLst/>
              <a:cxnLst>
                <a:cxn ang="0">
                  <a:pos x="0" y="28"/>
                </a:cxn>
                <a:cxn ang="0">
                  <a:pos x="2" y="20"/>
                </a:cxn>
                <a:cxn ang="0">
                  <a:pos x="4" y="12"/>
                </a:cxn>
                <a:cxn ang="0">
                  <a:pos x="8" y="6"/>
                </a:cxn>
                <a:cxn ang="0">
                  <a:pos x="12" y="2"/>
                </a:cxn>
                <a:cxn ang="0">
                  <a:pos x="18" y="0"/>
                </a:cxn>
                <a:cxn ang="0">
                  <a:pos x="22" y="0"/>
                </a:cxn>
                <a:cxn ang="0">
                  <a:pos x="30" y="0"/>
                </a:cxn>
                <a:cxn ang="0">
                  <a:pos x="34" y="2"/>
                </a:cxn>
                <a:cxn ang="0">
                  <a:pos x="40" y="6"/>
                </a:cxn>
                <a:cxn ang="0">
                  <a:pos x="42" y="12"/>
                </a:cxn>
                <a:cxn ang="0">
                  <a:pos x="44" y="20"/>
                </a:cxn>
                <a:cxn ang="0">
                  <a:pos x="46" y="28"/>
                </a:cxn>
                <a:cxn ang="0">
                  <a:pos x="44" y="38"/>
                </a:cxn>
                <a:cxn ang="0">
                  <a:pos x="42" y="44"/>
                </a:cxn>
                <a:cxn ang="0">
                  <a:pos x="40" y="50"/>
                </a:cxn>
                <a:cxn ang="0">
                  <a:pos x="34" y="54"/>
                </a:cxn>
                <a:cxn ang="0">
                  <a:pos x="28" y="56"/>
                </a:cxn>
                <a:cxn ang="0">
                  <a:pos x="22" y="58"/>
                </a:cxn>
                <a:cxn ang="0">
                  <a:pos x="16" y="56"/>
                </a:cxn>
                <a:cxn ang="0">
                  <a:pos x="12" y="54"/>
                </a:cxn>
                <a:cxn ang="0">
                  <a:pos x="6" y="50"/>
                </a:cxn>
                <a:cxn ang="0">
                  <a:pos x="4" y="44"/>
                </a:cxn>
                <a:cxn ang="0">
                  <a:pos x="0" y="38"/>
                </a:cxn>
                <a:cxn ang="0">
                  <a:pos x="0" y="28"/>
                </a:cxn>
                <a:cxn ang="0">
                  <a:pos x="8" y="28"/>
                </a:cxn>
                <a:cxn ang="0">
                  <a:pos x="10" y="34"/>
                </a:cxn>
                <a:cxn ang="0">
                  <a:pos x="10" y="40"/>
                </a:cxn>
                <a:cxn ang="0">
                  <a:pos x="12" y="44"/>
                </a:cxn>
                <a:cxn ang="0">
                  <a:pos x="18" y="48"/>
                </a:cxn>
                <a:cxn ang="0">
                  <a:pos x="22" y="50"/>
                </a:cxn>
                <a:cxn ang="0">
                  <a:pos x="28" y="48"/>
                </a:cxn>
                <a:cxn ang="0">
                  <a:pos x="32" y="44"/>
                </a:cxn>
                <a:cxn ang="0">
                  <a:pos x="36" y="40"/>
                </a:cxn>
                <a:cxn ang="0">
                  <a:pos x="36" y="34"/>
                </a:cxn>
                <a:cxn ang="0">
                  <a:pos x="36" y="28"/>
                </a:cxn>
                <a:cxn ang="0">
                  <a:pos x="36" y="22"/>
                </a:cxn>
                <a:cxn ang="0">
                  <a:pos x="36" y="16"/>
                </a:cxn>
                <a:cxn ang="0">
                  <a:pos x="32" y="12"/>
                </a:cxn>
                <a:cxn ang="0">
                  <a:pos x="28" y="8"/>
                </a:cxn>
                <a:cxn ang="0">
                  <a:pos x="22" y="8"/>
                </a:cxn>
                <a:cxn ang="0">
                  <a:pos x="18" y="8"/>
                </a:cxn>
                <a:cxn ang="0">
                  <a:pos x="12" y="12"/>
                </a:cxn>
                <a:cxn ang="0">
                  <a:pos x="10" y="16"/>
                </a:cxn>
                <a:cxn ang="0">
                  <a:pos x="10" y="22"/>
                </a:cxn>
                <a:cxn ang="0">
                  <a:pos x="8" y="28"/>
                </a:cxn>
              </a:cxnLst>
              <a:rect l="0" t="0" r="r" b="b"/>
              <a:pathLst>
                <a:path w="46" h="58">
                  <a:moveTo>
                    <a:pt x="0" y="28"/>
                  </a:moveTo>
                  <a:lnTo>
                    <a:pt x="2" y="20"/>
                  </a:lnTo>
                  <a:lnTo>
                    <a:pt x="4" y="12"/>
                  </a:lnTo>
                  <a:lnTo>
                    <a:pt x="8" y="6"/>
                  </a:lnTo>
                  <a:lnTo>
                    <a:pt x="12" y="2"/>
                  </a:lnTo>
                  <a:lnTo>
                    <a:pt x="18" y="0"/>
                  </a:lnTo>
                  <a:lnTo>
                    <a:pt x="22" y="0"/>
                  </a:lnTo>
                  <a:lnTo>
                    <a:pt x="30" y="0"/>
                  </a:lnTo>
                  <a:lnTo>
                    <a:pt x="34" y="2"/>
                  </a:lnTo>
                  <a:lnTo>
                    <a:pt x="40" y="6"/>
                  </a:lnTo>
                  <a:lnTo>
                    <a:pt x="42" y="12"/>
                  </a:lnTo>
                  <a:lnTo>
                    <a:pt x="44" y="20"/>
                  </a:lnTo>
                  <a:lnTo>
                    <a:pt x="46" y="28"/>
                  </a:lnTo>
                  <a:lnTo>
                    <a:pt x="44" y="38"/>
                  </a:lnTo>
                  <a:lnTo>
                    <a:pt x="42" y="44"/>
                  </a:lnTo>
                  <a:lnTo>
                    <a:pt x="40" y="50"/>
                  </a:lnTo>
                  <a:lnTo>
                    <a:pt x="34" y="54"/>
                  </a:lnTo>
                  <a:lnTo>
                    <a:pt x="28" y="56"/>
                  </a:lnTo>
                  <a:lnTo>
                    <a:pt x="22" y="58"/>
                  </a:lnTo>
                  <a:lnTo>
                    <a:pt x="16" y="56"/>
                  </a:lnTo>
                  <a:lnTo>
                    <a:pt x="12" y="54"/>
                  </a:lnTo>
                  <a:lnTo>
                    <a:pt x="6" y="50"/>
                  </a:lnTo>
                  <a:lnTo>
                    <a:pt x="4" y="44"/>
                  </a:lnTo>
                  <a:lnTo>
                    <a:pt x="0" y="38"/>
                  </a:lnTo>
                  <a:lnTo>
                    <a:pt x="0" y="28"/>
                  </a:lnTo>
                  <a:close/>
                  <a:moveTo>
                    <a:pt x="8" y="28"/>
                  </a:moveTo>
                  <a:lnTo>
                    <a:pt x="10" y="34"/>
                  </a:lnTo>
                  <a:lnTo>
                    <a:pt x="10" y="40"/>
                  </a:lnTo>
                  <a:lnTo>
                    <a:pt x="12" y="44"/>
                  </a:lnTo>
                  <a:lnTo>
                    <a:pt x="18" y="48"/>
                  </a:lnTo>
                  <a:lnTo>
                    <a:pt x="22" y="50"/>
                  </a:lnTo>
                  <a:lnTo>
                    <a:pt x="28" y="48"/>
                  </a:lnTo>
                  <a:lnTo>
                    <a:pt x="32" y="44"/>
                  </a:lnTo>
                  <a:lnTo>
                    <a:pt x="36" y="40"/>
                  </a:lnTo>
                  <a:lnTo>
                    <a:pt x="36" y="34"/>
                  </a:lnTo>
                  <a:lnTo>
                    <a:pt x="36" y="28"/>
                  </a:lnTo>
                  <a:lnTo>
                    <a:pt x="36" y="22"/>
                  </a:lnTo>
                  <a:lnTo>
                    <a:pt x="36" y="16"/>
                  </a:lnTo>
                  <a:lnTo>
                    <a:pt x="32" y="12"/>
                  </a:lnTo>
                  <a:lnTo>
                    <a:pt x="28" y="8"/>
                  </a:lnTo>
                  <a:lnTo>
                    <a:pt x="22" y="8"/>
                  </a:lnTo>
                  <a:lnTo>
                    <a:pt x="18" y="8"/>
                  </a:lnTo>
                  <a:lnTo>
                    <a:pt x="12" y="12"/>
                  </a:lnTo>
                  <a:lnTo>
                    <a:pt x="10" y="16"/>
                  </a:lnTo>
                  <a:lnTo>
                    <a:pt x="10" y="22"/>
                  </a:lnTo>
                  <a:lnTo>
                    <a:pt x="8" y="28"/>
                  </a:lnTo>
                  <a:close/>
                </a:path>
              </a:pathLst>
            </a:custGeom>
            <a:solidFill>
              <a:srgbClr val="FFFFFF"/>
            </a:solidFill>
            <a:ln w="0">
              <a:noFill/>
              <a:prstDash val="solid"/>
              <a:round/>
              <a:headEnd/>
              <a:tailEnd/>
            </a:ln>
          </p:spPr>
          <p:txBody>
            <a:bodyPr/>
            <a:lstStyle/>
            <a:p>
              <a:endParaRPr lang="en-US"/>
            </a:p>
          </p:txBody>
        </p:sp>
        <p:sp>
          <p:nvSpPr>
            <p:cNvPr id="79" name="Freeform 34"/>
            <p:cNvSpPr>
              <a:spLocks/>
            </p:cNvSpPr>
            <p:nvPr/>
          </p:nvSpPr>
          <p:spPr bwMode="auto">
            <a:xfrm>
              <a:off x="3640" y="2734"/>
              <a:ext cx="28" cy="78"/>
            </a:xfrm>
            <a:custGeom>
              <a:avLst/>
              <a:gdLst/>
              <a:ahLst/>
              <a:cxnLst>
                <a:cxn ang="0">
                  <a:pos x="8" y="78"/>
                </a:cxn>
                <a:cxn ang="0">
                  <a:pos x="8" y="30"/>
                </a:cxn>
                <a:cxn ang="0">
                  <a:pos x="0" y="30"/>
                </a:cxn>
                <a:cxn ang="0">
                  <a:pos x="0" y="22"/>
                </a:cxn>
                <a:cxn ang="0">
                  <a:pos x="8" y="22"/>
                </a:cxn>
                <a:cxn ang="0">
                  <a:pos x="8" y="16"/>
                </a:cxn>
                <a:cxn ang="0">
                  <a:pos x="8" y="12"/>
                </a:cxn>
                <a:cxn ang="0">
                  <a:pos x="8" y="8"/>
                </a:cxn>
                <a:cxn ang="0">
                  <a:pos x="10" y="6"/>
                </a:cxn>
                <a:cxn ang="0">
                  <a:pos x="12" y="2"/>
                </a:cxn>
                <a:cxn ang="0">
                  <a:pos x="16" y="0"/>
                </a:cxn>
                <a:cxn ang="0">
                  <a:pos x="22" y="0"/>
                </a:cxn>
                <a:cxn ang="0">
                  <a:pos x="24" y="0"/>
                </a:cxn>
                <a:cxn ang="0">
                  <a:pos x="28" y="2"/>
                </a:cxn>
                <a:cxn ang="0">
                  <a:pos x="28" y="10"/>
                </a:cxn>
                <a:cxn ang="0">
                  <a:pos x="26" y="8"/>
                </a:cxn>
                <a:cxn ang="0">
                  <a:pos x="22" y="8"/>
                </a:cxn>
                <a:cxn ang="0">
                  <a:pos x="20" y="10"/>
                </a:cxn>
                <a:cxn ang="0">
                  <a:pos x="18" y="10"/>
                </a:cxn>
                <a:cxn ang="0">
                  <a:pos x="16" y="14"/>
                </a:cxn>
                <a:cxn ang="0">
                  <a:pos x="16" y="18"/>
                </a:cxn>
                <a:cxn ang="0">
                  <a:pos x="16" y="22"/>
                </a:cxn>
                <a:cxn ang="0">
                  <a:pos x="26" y="22"/>
                </a:cxn>
                <a:cxn ang="0">
                  <a:pos x="26" y="30"/>
                </a:cxn>
                <a:cxn ang="0">
                  <a:pos x="16" y="30"/>
                </a:cxn>
                <a:cxn ang="0">
                  <a:pos x="16" y="78"/>
                </a:cxn>
                <a:cxn ang="0">
                  <a:pos x="8" y="78"/>
                </a:cxn>
              </a:cxnLst>
              <a:rect l="0" t="0" r="r" b="b"/>
              <a:pathLst>
                <a:path w="28" h="78">
                  <a:moveTo>
                    <a:pt x="8" y="78"/>
                  </a:moveTo>
                  <a:lnTo>
                    <a:pt x="8" y="30"/>
                  </a:lnTo>
                  <a:lnTo>
                    <a:pt x="0" y="30"/>
                  </a:lnTo>
                  <a:lnTo>
                    <a:pt x="0" y="22"/>
                  </a:lnTo>
                  <a:lnTo>
                    <a:pt x="8" y="22"/>
                  </a:lnTo>
                  <a:lnTo>
                    <a:pt x="8" y="16"/>
                  </a:lnTo>
                  <a:lnTo>
                    <a:pt x="8" y="12"/>
                  </a:lnTo>
                  <a:lnTo>
                    <a:pt x="8" y="8"/>
                  </a:lnTo>
                  <a:lnTo>
                    <a:pt x="10" y="6"/>
                  </a:lnTo>
                  <a:lnTo>
                    <a:pt x="12" y="2"/>
                  </a:lnTo>
                  <a:lnTo>
                    <a:pt x="16" y="0"/>
                  </a:lnTo>
                  <a:lnTo>
                    <a:pt x="22" y="0"/>
                  </a:lnTo>
                  <a:lnTo>
                    <a:pt x="24" y="0"/>
                  </a:lnTo>
                  <a:lnTo>
                    <a:pt x="28" y="2"/>
                  </a:lnTo>
                  <a:lnTo>
                    <a:pt x="28" y="10"/>
                  </a:lnTo>
                  <a:lnTo>
                    <a:pt x="26" y="8"/>
                  </a:lnTo>
                  <a:lnTo>
                    <a:pt x="22" y="8"/>
                  </a:lnTo>
                  <a:lnTo>
                    <a:pt x="20" y="10"/>
                  </a:lnTo>
                  <a:lnTo>
                    <a:pt x="18" y="10"/>
                  </a:lnTo>
                  <a:lnTo>
                    <a:pt x="16" y="14"/>
                  </a:lnTo>
                  <a:lnTo>
                    <a:pt x="16" y="18"/>
                  </a:lnTo>
                  <a:lnTo>
                    <a:pt x="16" y="22"/>
                  </a:lnTo>
                  <a:lnTo>
                    <a:pt x="26" y="22"/>
                  </a:lnTo>
                  <a:lnTo>
                    <a:pt x="26" y="30"/>
                  </a:lnTo>
                  <a:lnTo>
                    <a:pt x="16" y="30"/>
                  </a:lnTo>
                  <a:lnTo>
                    <a:pt x="16" y="78"/>
                  </a:lnTo>
                  <a:lnTo>
                    <a:pt x="8" y="78"/>
                  </a:lnTo>
                  <a:close/>
                </a:path>
              </a:pathLst>
            </a:custGeom>
            <a:solidFill>
              <a:srgbClr val="FFFFFF"/>
            </a:solidFill>
            <a:ln w="0">
              <a:noFill/>
              <a:prstDash val="solid"/>
              <a:round/>
              <a:headEnd/>
              <a:tailEnd/>
            </a:ln>
          </p:spPr>
          <p:txBody>
            <a:bodyPr/>
            <a:lstStyle/>
            <a:p>
              <a:endParaRPr lang="en-US"/>
            </a:p>
          </p:txBody>
        </p:sp>
        <p:sp>
          <p:nvSpPr>
            <p:cNvPr id="80" name="Freeform 35"/>
            <p:cNvSpPr>
              <a:spLocks/>
            </p:cNvSpPr>
            <p:nvPr/>
          </p:nvSpPr>
          <p:spPr bwMode="auto">
            <a:xfrm>
              <a:off x="3698" y="2736"/>
              <a:ext cx="50" cy="76"/>
            </a:xfrm>
            <a:custGeom>
              <a:avLst/>
              <a:gdLst/>
              <a:ahLst/>
              <a:cxnLst>
                <a:cxn ang="0">
                  <a:pos x="0" y="76"/>
                </a:cxn>
                <a:cxn ang="0">
                  <a:pos x="0" y="0"/>
                </a:cxn>
                <a:cxn ang="0">
                  <a:pos x="48" y="0"/>
                </a:cxn>
                <a:cxn ang="0">
                  <a:pos x="48" y="8"/>
                </a:cxn>
                <a:cxn ang="0">
                  <a:pos x="10" y="8"/>
                </a:cxn>
                <a:cxn ang="0">
                  <a:pos x="10" y="32"/>
                </a:cxn>
                <a:cxn ang="0">
                  <a:pos x="46" y="32"/>
                </a:cxn>
                <a:cxn ang="0">
                  <a:pos x="46" y="42"/>
                </a:cxn>
                <a:cxn ang="0">
                  <a:pos x="10" y="42"/>
                </a:cxn>
                <a:cxn ang="0">
                  <a:pos x="10" y="68"/>
                </a:cxn>
                <a:cxn ang="0">
                  <a:pos x="50" y="68"/>
                </a:cxn>
                <a:cxn ang="0">
                  <a:pos x="50" y="76"/>
                </a:cxn>
                <a:cxn ang="0">
                  <a:pos x="0" y="76"/>
                </a:cxn>
              </a:cxnLst>
              <a:rect l="0" t="0" r="r" b="b"/>
              <a:pathLst>
                <a:path w="50" h="76">
                  <a:moveTo>
                    <a:pt x="0" y="76"/>
                  </a:moveTo>
                  <a:lnTo>
                    <a:pt x="0" y="0"/>
                  </a:lnTo>
                  <a:lnTo>
                    <a:pt x="48" y="0"/>
                  </a:lnTo>
                  <a:lnTo>
                    <a:pt x="48" y="8"/>
                  </a:lnTo>
                  <a:lnTo>
                    <a:pt x="10" y="8"/>
                  </a:lnTo>
                  <a:lnTo>
                    <a:pt x="10" y="32"/>
                  </a:lnTo>
                  <a:lnTo>
                    <a:pt x="46" y="32"/>
                  </a:lnTo>
                  <a:lnTo>
                    <a:pt x="46" y="42"/>
                  </a:lnTo>
                  <a:lnTo>
                    <a:pt x="10" y="42"/>
                  </a:lnTo>
                  <a:lnTo>
                    <a:pt x="10" y="68"/>
                  </a:lnTo>
                  <a:lnTo>
                    <a:pt x="50" y="68"/>
                  </a:lnTo>
                  <a:lnTo>
                    <a:pt x="50" y="76"/>
                  </a:lnTo>
                  <a:lnTo>
                    <a:pt x="0" y="76"/>
                  </a:lnTo>
                  <a:close/>
                </a:path>
              </a:pathLst>
            </a:custGeom>
            <a:solidFill>
              <a:srgbClr val="FFFFFF"/>
            </a:solidFill>
            <a:ln w="0">
              <a:noFill/>
              <a:prstDash val="solid"/>
              <a:round/>
              <a:headEnd/>
              <a:tailEnd/>
            </a:ln>
          </p:spPr>
          <p:txBody>
            <a:bodyPr/>
            <a:lstStyle/>
            <a:p>
              <a:endParaRPr lang="en-US"/>
            </a:p>
          </p:txBody>
        </p:sp>
        <p:sp>
          <p:nvSpPr>
            <p:cNvPr id="81" name="Freeform 36"/>
            <p:cNvSpPr>
              <a:spLocks/>
            </p:cNvSpPr>
            <p:nvPr/>
          </p:nvSpPr>
          <p:spPr bwMode="auto">
            <a:xfrm>
              <a:off x="3764" y="2756"/>
              <a:ext cx="40" cy="56"/>
            </a:xfrm>
            <a:custGeom>
              <a:avLst/>
              <a:gdLst/>
              <a:ahLst/>
              <a:cxnLst>
                <a:cxn ang="0">
                  <a:pos x="0" y="56"/>
                </a:cxn>
                <a:cxn ang="0">
                  <a:pos x="0" y="0"/>
                </a:cxn>
                <a:cxn ang="0">
                  <a:pos x="8" y="0"/>
                </a:cxn>
                <a:cxn ang="0">
                  <a:pos x="8" y="8"/>
                </a:cxn>
                <a:cxn ang="0">
                  <a:pos x="12" y="4"/>
                </a:cxn>
                <a:cxn ang="0">
                  <a:pos x="18" y="0"/>
                </a:cxn>
                <a:cxn ang="0">
                  <a:pos x="24" y="0"/>
                </a:cxn>
                <a:cxn ang="0">
                  <a:pos x="28" y="0"/>
                </a:cxn>
                <a:cxn ang="0">
                  <a:pos x="32" y="2"/>
                </a:cxn>
                <a:cxn ang="0">
                  <a:pos x="34" y="4"/>
                </a:cxn>
                <a:cxn ang="0">
                  <a:pos x="36" y="6"/>
                </a:cxn>
                <a:cxn ang="0">
                  <a:pos x="38" y="10"/>
                </a:cxn>
                <a:cxn ang="0">
                  <a:pos x="40" y="12"/>
                </a:cxn>
                <a:cxn ang="0">
                  <a:pos x="40" y="16"/>
                </a:cxn>
                <a:cxn ang="0">
                  <a:pos x="40" y="22"/>
                </a:cxn>
                <a:cxn ang="0">
                  <a:pos x="40" y="56"/>
                </a:cxn>
                <a:cxn ang="0">
                  <a:pos x="32" y="56"/>
                </a:cxn>
                <a:cxn ang="0">
                  <a:pos x="32" y="22"/>
                </a:cxn>
                <a:cxn ang="0">
                  <a:pos x="32" y="18"/>
                </a:cxn>
                <a:cxn ang="0">
                  <a:pos x="30" y="14"/>
                </a:cxn>
                <a:cxn ang="0">
                  <a:pos x="30" y="12"/>
                </a:cxn>
                <a:cxn ang="0">
                  <a:pos x="28" y="10"/>
                </a:cxn>
                <a:cxn ang="0">
                  <a:pos x="24" y="8"/>
                </a:cxn>
                <a:cxn ang="0">
                  <a:pos x="22" y="8"/>
                </a:cxn>
                <a:cxn ang="0">
                  <a:pos x="16" y="8"/>
                </a:cxn>
                <a:cxn ang="0">
                  <a:pos x="12" y="12"/>
                </a:cxn>
                <a:cxn ang="0">
                  <a:pos x="10" y="14"/>
                </a:cxn>
                <a:cxn ang="0">
                  <a:pos x="10" y="20"/>
                </a:cxn>
                <a:cxn ang="0">
                  <a:pos x="8" y="26"/>
                </a:cxn>
                <a:cxn ang="0">
                  <a:pos x="8" y="56"/>
                </a:cxn>
                <a:cxn ang="0">
                  <a:pos x="0" y="56"/>
                </a:cxn>
              </a:cxnLst>
              <a:rect l="0" t="0" r="r" b="b"/>
              <a:pathLst>
                <a:path w="40" h="56">
                  <a:moveTo>
                    <a:pt x="0" y="56"/>
                  </a:moveTo>
                  <a:lnTo>
                    <a:pt x="0" y="0"/>
                  </a:lnTo>
                  <a:lnTo>
                    <a:pt x="8" y="0"/>
                  </a:lnTo>
                  <a:lnTo>
                    <a:pt x="8" y="8"/>
                  </a:lnTo>
                  <a:lnTo>
                    <a:pt x="12" y="4"/>
                  </a:lnTo>
                  <a:lnTo>
                    <a:pt x="18" y="0"/>
                  </a:lnTo>
                  <a:lnTo>
                    <a:pt x="24" y="0"/>
                  </a:lnTo>
                  <a:lnTo>
                    <a:pt x="28" y="0"/>
                  </a:lnTo>
                  <a:lnTo>
                    <a:pt x="32" y="2"/>
                  </a:lnTo>
                  <a:lnTo>
                    <a:pt x="34" y="4"/>
                  </a:lnTo>
                  <a:lnTo>
                    <a:pt x="36" y="6"/>
                  </a:lnTo>
                  <a:lnTo>
                    <a:pt x="38" y="10"/>
                  </a:lnTo>
                  <a:lnTo>
                    <a:pt x="40" y="12"/>
                  </a:lnTo>
                  <a:lnTo>
                    <a:pt x="40" y="16"/>
                  </a:lnTo>
                  <a:lnTo>
                    <a:pt x="40" y="22"/>
                  </a:lnTo>
                  <a:lnTo>
                    <a:pt x="40" y="56"/>
                  </a:lnTo>
                  <a:lnTo>
                    <a:pt x="32" y="56"/>
                  </a:lnTo>
                  <a:lnTo>
                    <a:pt x="32" y="22"/>
                  </a:lnTo>
                  <a:lnTo>
                    <a:pt x="32" y="18"/>
                  </a:lnTo>
                  <a:lnTo>
                    <a:pt x="30" y="14"/>
                  </a:lnTo>
                  <a:lnTo>
                    <a:pt x="30" y="12"/>
                  </a:lnTo>
                  <a:lnTo>
                    <a:pt x="28" y="10"/>
                  </a:lnTo>
                  <a:lnTo>
                    <a:pt x="24" y="8"/>
                  </a:lnTo>
                  <a:lnTo>
                    <a:pt x="22" y="8"/>
                  </a:lnTo>
                  <a:lnTo>
                    <a:pt x="16" y="8"/>
                  </a:lnTo>
                  <a:lnTo>
                    <a:pt x="12" y="12"/>
                  </a:lnTo>
                  <a:lnTo>
                    <a:pt x="10" y="14"/>
                  </a:lnTo>
                  <a:lnTo>
                    <a:pt x="10"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82" name="Freeform 37"/>
            <p:cNvSpPr>
              <a:spLocks/>
            </p:cNvSpPr>
            <p:nvPr/>
          </p:nvSpPr>
          <p:spPr bwMode="auto">
            <a:xfrm>
              <a:off x="3816" y="2756"/>
              <a:ext cx="44" cy="56"/>
            </a:xfrm>
            <a:custGeom>
              <a:avLst/>
              <a:gdLst/>
              <a:ahLst/>
              <a:cxnLst>
                <a:cxn ang="0">
                  <a:pos x="18" y="56"/>
                </a:cxn>
                <a:cxn ang="0">
                  <a:pos x="0" y="0"/>
                </a:cxn>
                <a:cxn ang="0">
                  <a:pos x="8" y="0"/>
                </a:cxn>
                <a:cxn ang="0">
                  <a:pos x="20" y="34"/>
                </a:cxn>
                <a:cxn ang="0">
                  <a:pos x="20" y="40"/>
                </a:cxn>
                <a:cxn ang="0">
                  <a:pos x="22" y="46"/>
                </a:cxn>
                <a:cxn ang="0">
                  <a:pos x="24" y="40"/>
                </a:cxn>
                <a:cxn ang="0">
                  <a:pos x="26" y="34"/>
                </a:cxn>
                <a:cxn ang="0">
                  <a:pos x="36" y="0"/>
                </a:cxn>
                <a:cxn ang="0">
                  <a:pos x="44" y="0"/>
                </a:cxn>
                <a:cxn ang="0">
                  <a:pos x="26" y="56"/>
                </a:cxn>
                <a:cxn ang="0">
                  <a:pos x="18" y="56"/>
                </a:cxn>
              </a:cxnLst>
              <a:rect l="0" t="0" r="r" b="b"/>
              <a:pathLst>
                <a:path w="44" h="56">
                  <a:moveTo>
                    <a:pt x="18" y="56"/>
                  </a:moveTo>
                  <a:lnTo>
                    <a:pt x="0" y="0"/>
                  </a:lnTo>
                  <a:lnTo>
                    <a:pt x="8" y="0"/>
                  </a:lnTo>
                  <a:lnTo>
                    <a:pt x="20" y="34"/>
                  </a:lnTo>
                  <a:lnTo>
                    <a:pt x="20" y="40"/>
                  </a:lnTo>
                  <a:lnTo>
                    <a:pt x="22" y="46"/>
                  </a:lnTo>
                  <a:lnTo>
                    <a:pt x="24" y="40"/>
                  </a:lnTo>
                  <a:lnTo>
                    <a:pt x="26" y="34"/>
                  </a:lnTo>
                  <a:lnTo>
                    <a:pt x="36" y="0"/>
                  </a:lnTo>
                  <a:lnTo>
                    <a:pt x="44" y="0"/>
                  </a:lnTo>
                  <a:lnTo>
                    <a:pt x="26" y="56"/>
                  </a:lnTo>
                  <a:lnTo>
                    <a:pt x="18" y="56"/>
                  </a:lnTo>
                  <a:close/>
                </a:path>
              </a:pathLst>
            </a:custGeom>
            <a:solidFill>
              <a:srgbClr val="FFFFFF"/>
            </a:solidFill>
            <a:ln w="0">
              <a:noFill/>
              <a:prstDash val="solid"/>
              <a:round/>
              <a:headEnd/>
              <a:tailEnd/>
            </a:ln>
          </p:spPr>
          <p:txBody>
            <a:bodyPr/>
            <a:lstStyle/>
            <a:p>
              <a:endParaRPr lang="en-US"/>
            </a:p>
          </p:txBody>
        </p:sp>
        <p:sp>
          <p:nvSpPr>
            <p:cNvPr id="83" name="Freeform 38"/>
            <p:cNvSpPr>
              <a:spLocks noEditPoints="1"/>
            </p:cNvSpPr>
            <p:nvPr/>
          </p:nvSpPr>
          <p:spPr bwMode="auto">
            <a:xfrm>
              <a:off x="3872" y="2736"/>
              <a:ext cx="8" cy="76"/>
            </a:xfrm>
            <a:custGeom>
              <a:avLst/>
              <a:gdLst/>
              <a:ahLst/>
              <a:cxnLst>
                <a:cxn ang="0">
                  <a:pos x="0" y="10"/>
                </a:cxn>
                <a:cxn ang="0">
                  <a:pos x="0" y="0"/>
                </a:cxn>
                <a:cxn ang="0">
                  <a:pos x="8" y="0"/>
                </a:cxn>
                <a:cxn ang="0">
                  <a:pos x="8" y="10"/>
                </a:cxn>
                <a:cxn ang="0">
                  <a:pos x="0" y="10"/>
                </a:cxn>
                <a:cxn ang="0">
                  <a:pos x="0" y="76"/>
                </a:cxn>
                <a:cxn ang="0">
                  <a:pos x="0" y="20"/>
                </a:cxn>
                <a:cxn ang="0">
                  <a:pos x="8" y="20"/>
                </a:cxn>
                <a:cxn ang="0">
                  <a:pos x="8" y="76"/>
                </a:cxn>
                <a:cxn ang="0">
                  <a:pos x="0" y="76"/>
                </a:cxn>
              </a:cxnLst>
              <a:rect l="0" t="0" r="r" b="b"/>
              <a:pathLst>
                <a:path w="8" h="76">
                  <a:moveTo>
                    <a:pt x="0" y="10"/>
                  </a:moveTo>
                  <a:lnTo>
                    <a:pt x="0" y="0"/>
                  </a:lnTo>
                  <a:lnTo>
                    <a:pt x="8" y="0"/>
                  </a:lnTo>
                  <a:lnTo>
                    <a:pt x="8" y="10"/>
                  </a:lnTo>
                  <a:lnTo>
                    <a:pt x="0" y="10"/>
                  </a:lnTo>
                  <a:close/>
                  <a:moveTo>
                    <a:pt x="0" y="76"/>
                  </a:moveTo>
                  <a:lnTo>
                    <a:pt x="0" y="20"/>
                  </a:lnTo>
                  <a:lnTo>
                    <a:pt x="8" y="20"/>
                  </a:lnTo>
                  <a:lnTo>
                    <a:pt x="8" y="76"/>
                  </a:lnTo>
                  <a:lnTo>
                    <a:pt x="0" y="76"/>
                  </a:lnTo>
                  <a:close/>
                </a:path>
              </a:pathLst>
            </a:custGeom>
            <a:solidFill>
              <a:srgbClr val="FFFFFF"/>
            </a:solidFill>
            <a:ln w="0">
              <a:noFill/>
              <a:prstDash val="solid"/>
              <a:round/>
              <a:headEnd/>
              <a:tailEnd/>
            </a:ln>
          </p:spPr>
          <p:txBody>
            <a:bodyPr/>
            <a:lstStyle/>
            <a:p>
              <a:endParaRPr lang="en-US"/>
            </a:p>
          </p:txBody>
        </p:sp>
        <p:sp>
          <p:nvSpPr>
            <p:cNvPr id="84" name="Freeform 39"/>
            <p:cNvSpPr>
              <a:spLocks/>
            </p:cNvSpPr>
            <p:nvPr/>
          </p:nvSpPr>
          <p:spPr bwMode="auto">
            <a:xfrm>
              <a:off x="3898" y="2756"/>
              <a:ext cx="26" cy="56"/>
            </a:xfrm>
            <a:custGeom>
              <a:avLst/>
              <a:gdLst/>
              <a:ahLst/>
              <a:cxnLst>
                <a:cxn ang="0">
                  <a:pos x="0" y="56"/>
                </a:cxn>
                <a:cxn ang="0">
                  <a:pos x="0" y="0"/>
                </a:cxn>
                <a:cxn ang="0">
                  <a:pos x="8" y="0"/>
                </a:cxn>
                <a:cxn ang="0">
                  <a:pos x="8" y="10"/>
                </a:cxn>
                <a:cxn ang="0">
                  <a:pos x="10" y="4"/>
                </a:cxn>
                <a:cxn ang="0">
                  <a:pos x="12" y="2"/>
                </a:cxn>
                <a:cxn ang="0">
                  <a:pos x="16" y="0"/>
                </a:cxn>
                <a:cxn ang="0">
                  <a:pos x="18" y="0"/>
                </a:cxn>
                <a:cxn ang="0">
                  <a:pos x="22" y="0"/>
                </a:cxn>
                <a:cxn ang="0">
                  <a:pos x="26" y="2"/>
                </a:cxn>
                <a:cxn ang="0">
                  <a:pos x="24" y="12"/>
                </a:cxn>
                <a:cxn ang="0">
                  <a:pos x="20" y="10"/>
                </a:cxn>
                <a:cxn ang="0">
                  <a:pos x="18" y="10"/>
                </a:cxn>
                <a:cxn ang="0">
                  <a:pos x="16" y="10"/>
                </a:cxn>
                <a:cxn ang="0">
                  <a:pos x="12" y="10"/>
                </a:cxn>
                <a:cxn ang="0">
                  <a:pos x="12" y="14"/>
                </a:cxn>
                <a:cxn ang="0">
                  <a:pos x="10" y="16"/>
                </a:cxn>
                <a:cxn ang="0">
                  <a:pos x="8" y="22"/>
                </a:cxn>
                <a:cxn ang="0">
                  <a:pos x="8" y="28"/>
                </a:cxn>
                <a:cxn ang="0">
                  <a:pos x="8" y="56"/>
                </a:cxn>
                <a:cxn ang="0">
                  <a:pos x="0" y="56"/>
                </a:cxn>
              </a:cxnLst>
              <a:rect l="0" t="0" r="r" b="b"/>
              <a:pathLst>
                <a:path w="26" h="56">
                  <a:moveTo>
                    <a:pt x="0" y="56"/>
                  </a:moveTo>
                  <a:lnTo>
                    <a:pt x="0" y="0"/>
                  </a:lnTo>
                  <a:lnTo>
                    <a:pt x="8" y="0"/>
                  </a:lnTo>
                  <a:lnTo>
                    <a:pt x="8" y="10"/>
                  </a:lnTo>
                  <a:lnTo>
                    <a:pt x="10" y="4"/>
                  </a:lnTo>
                  <a:lnTo>
                    <a:pt x="12" y="2"/>
                  </a:lnTo>
                  <a:lnTo>
                    <a:pt x="16" y="0"/>
                  </a:lnTo>
                  <a:lnTo>
                    <a:pt x="18" y="0"/>
                  </a:lnTo>
                  <a:lnTo>
                    <a:pt x="22" y="0"/>
                  </a:lnTo>
                  <a:lnTo>
                    <a:pt x="26" y="2"/>
                  </a:lnTo>
                  <a:lnTo>
                    <a:pt x="24" y="12"/>
                  </a:lnTo>
                  <a:lnTo>
                    <a:pt x="20" y="10"/>
                  </a:lnTo>
                  <a:lnTo>
                    <a:pt x="18" y="10"/>
                  </a:lnTo>
                  <a:lnTo>
                    <a:pt x="16" y="10"/>
                  </a:lnTo>
                  <a:lnTo>
                    <a:pt x="12" y="10"/>
                  </a:lnTo>
                  <a:lnTo>
                    <a:pt x="12" y="14"/>
                  </a:lnTo>
                  <a:lnTo>
                    <a:pt x="10"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85" name="Freeform 40"/>
            <p:cNvSpPr>
              <a:spLocks noEditPoints="1"/>
            </p:cNvSpPr>
            <p:nvPr/>
          </p:nvSpPr>
          <p:spPr bwMode="auto">
            <a:xfrm>
              <a:off x="3932" y="2756"/>
              <a:ext cx="44" cy="58"/>
            </a:xfrm>
            <a:custGeom>
              <a:avLst/>
              <a:gdLst/>
              <a:ahLst/>
              <a:cxnLst>
                <a:cxn ang="0">
                  <a:pos x="0" y="28"/>
                </a:cxn>
                <a:cxn ang="0">
                  <a:pos x="0" y="20"/>
                </a:cxn>
                <a:cxn ang="0">
                  <a:pos x="2" y="12"/>
                </a:cxn>
                <a:cxn ang="0">
                  <a:pos x="6" y="6"/>
                </a:cxn>
                <a:cxn ang="0">
                  <a:pos x="12" y="2"/>
                </a:cxn>
                <a:cxn ang="0">
                  <a:pos x="16" y="0"/>
                </a:cxn>
                <a:cxn ang="0">
                  <a:pos x="22" y="0"/>
                </a:cxn>
                <a:cxn ang="0">
                  <a:pos x="28" y="0"/>
                </a:cxn>
                <a:cxn ang="0">
                  <a:pos x="34" y="2"/>
                </a:cxn>
                <a:cxn ang="0">
                  <a:pos x="38" y="6"/>
                </a:cxn>
                <a:cxn ang="0">
                  <a:pos x="42" y="12"/>
                </a:cxn>
                <a:cxn ang="0">
                  <a:pos x="44" y="20"/>
                </a:cxn>
                <a:cxn ang="0">
                  <a:pos x="44" y="28"/>
                </a:cxn>
                <a:cxn ang="0">
                  <a:pos x="44" y="38"/>
                </a:cxn>
                <a:cxn ang="0">
                  <a:pos x="42" y="44"/>
                </a:cxn>
                <a:cxn ang="0">
                  <a:pos x="38" y="50"/>
                </a:cxn>
                <a:cxn ang="0">
                  <a:pos x="34" y="54"/>
                </a:cxn>
                <a:cxn ang="0">
                  <a:pos x="28" y="56"/>
                </a:cxn>
                <a:cxn ang="0">
                  <a:pos x="22" y="58"/>
                </a:cxn>
                <a:cxn ang="0">
                  <a:pos x="16" y="56"/>
                </a:cxn>
                <a:cxn ang="0">
                  <a:pos x="10" y="54"/>
                </a:cxn>
                <a:cxn ang="0">
                  <a:pos x="6" y="50"/>
                </a:cxn>
                <a:cxn ang="0">
                  <a:pos x="2" y="44"/>
                </a:cxn>
                <a:cxn ang="0">
                  <a:pos x="0" y="38"/>
                </a:cxn>
                <a:cxn ang="0">
                  <a:pos x="0" y="28"/>
                </a:cxn>
                <a:cxn ang="0">
                  <a:pos x="8" y="28"/>
                </a:cxn>
                <a:cxn ang="0">
                  <a:pos x="8" y="34"/>
                </a:cxn>
                <a:cxn ang="0">
                  <a:pos x="10" y="40"/>
                </a:cxn>
                <a:cxn ang="0">
                  <a:pos x="12" y="44"/>
                </a:cxn>
                <a:cxn ang="0">
                  <a:pos x="16" y="48"/>
                </a:cxn>
                <a:cxn ang="0">
                  <a:pos x="22" y="50"/>
                </a:cxn>
                <a:cxn ang="0">
                  <a:pos x="28" y="48"/>
                </a:cxn>
                <a:cxn ang="0">
                  <a:pos x="32" y="44"/>
                </a:cxn>
                <a:cxn ang="0">
                  <a:pos x="34" y="40"/>
                </a:cxn>
                <a:cxn ang="0">
                  <a:pos x="36" y="34"/>
                </a:cxn>
                <a:cxn ang="0">
                  <a:pos x="36" y="28"/>
                </a:cxn>
                <a:cxn ang="0">
                  <a:pos x="36" y="22"/>
                </a:cxn>
                <a:cxn ang="0">
                  <a:pos x="34" y="16"/>
                </a:cxn>
                <a:cxn ang="0">
                  <a:pos x="32" y="12"/>
                </a:cxn>
                <a:cxn ang="0">
                  <a:pos x="28" y="8"/>
                </a:cxn>
                <a:cxn ang="0">
                  <a:pos x="22" y="8"/>
                </a:cxn>
                <a:cxn ang="0">
                  <a:pos x="16" y="8"/>
                </a:cxn>
                <a:cxn ang="0">
                  <a:pos x="12" y="12"/>
                </a:cxn>
                <a:cxn ang="0">
                  <a:pos x="10" y="16"/>
                </a:cxn>
                <a:cxn ang="0">
                  <a:pos x="8" y="22"/>
                </a:cxn>
                <a:cxn ang="0">
                  <a:pos x="8" y="28"/>
                </a:cxn>
              </a:cxnLst>
              <a:rect l="0" t="0" r="r" b="b"/>
              <a:pathLst>
                <a:path w="44" h="58">
                  <a:moveTo>
                    <a:pt x="0" y="28"/>
                  </a:moveTo>
                  <a:lnTo>
                    <a:pt x="0" y="20"/>
                  </a:lnTo>
                  <a:lnTo>
                    <a:pt x="2" y="12"/>
                  </a:lnTo>
                  <a:lnTo>
                    <a:pt x="6" y="6"/>
                  </a:lnTo>
                  <a:lnTo>
                    <a:pt x="12" y="2"/>
                  </a:lnTo>
                  <a:lnTo>
                    <a:pt x="16" y="0"/>
                  </a:lnTo>
                  <a:lnTo>
                    <a:pt x="22" y="0"/>
                  </a:lnTo>
                  <a:lnTo>
                    <a:pt x="28" y="0"/>
                  </a:lnTo>
                  <a:lnTo>
                    <a:pt x="34" y="2"/>
                  </a:lnTo>
                  <a:lnTo>
                    <a:pt x="38" y="6"/>
                  </a:lnTo>
                  <a:lnTo>
                    <a:pt x="42" y="12"/>
                  </a:lnTo>
                  <a:lnTo>
                    <a:pt x="44" y="20"/>
                  </a:lnTo>
                  <a:lnTo>
                    <a:pt x="44" y="28"/>
                  </a:lnTo>
                  <a:lnTo>
                    <a:pt x="44" y="38"/>
                  </a:lnTo>
                  <a:lnTo>
                    <a:pt x="42" y="44"/>
                  </a:lnTo>
                  <a:lnTo>
                    <a:pt x="38" y="50"/>
                  </a:lnTo>
                  <a:lnTo>
                    <a:pt x="34" y="54"/>
                  </a:lnTo>
                  <a:lnTo>
                    <a:pt x="28" y="56"/>
                  </a:lnTo>
                  <a:lnTo>
                    <a:pt x="22" y="58"/>
                  </a:lnTo>
                  <a:lnTo>
                    <a:pt x="16" y="56"/>
                  </a:lnTo>
                  <a:lnTo>
                    <a:pt x="10" y="54"/>
                  </a:lnTo>
                  <a:lnTo>
                    <a:pt x="6" y="50"/>
                  </a:lnTo>
                  <a:lnTo>
                    <a:pt x="2" y="44"/>
                  </a:lnTo>
                  <a:lnTo>
                    <a:pt x="0" y="38"/>
                  </a:lnTo>
                  <a:lnTo>
                    <a:pt x="0" y="28"/>
                  </a:lnTo>
                  <a:close/>
                  <a:moveTo>
                    <a:pt x="8" y="28"/>
                  </a:moveTo>
                  <a:lnTo>
                    <a:pt x="8" y="34"/>
                  </a:lnTo>
                  <a:lnTo>
                    <a:pt x="10" y="40"/>
                  </a:lnTo>
                  <a:lnTo>
                    <a:pt x="12" y="44"/>
                  </a:lnTo>
                  <a:lnTo>
                    <a:pt x="16" y="48"/>
                  </a:lnTo>
                  <a:lnTo>
                    <a:pt x="22" y="50"/>
                  </a:lnTo>
                  <a:lnTo>
                    <a:pt x="28" y="48"/>
                  </a:lnTo>
                  <a:lnTo>
                    <a:pt x="32" y="44"/>
                  </a:lnTo>
                  <a:lnTo>
                    <a:pt x="34" y="40"/>
                  </a:lnTo>
                  <a:lnTo>
                    <a:pt x="36" y="34"/>
                  </a:lnTo>
                  <a:lnTo>
                    <a:pt x="36" y="28"/>
                  </a:lnTo>
                  <a:lnTo>
                    <a:pt x="36" y="22"/>
                  </a:lnTo>
                  <a:lnTo>
                    <a:pt x="34" y="16"/>
                  </a:lnTo>
                  <a:lnTo>
                    <a:pt x="32" y="12"/>
                  </a:lnTo>
                  <a:lnTo>
                    <a:pt x="28" y="8"/>
                  </a:lnTo>
                  <a:lnTo>
                    <a:pt x="22" y="8"/>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86" name="Freeform 41"/>
            <p:cNvSpPr>
              <a:spLocks/>
            </p:cNvSpPr>
            <p:nvPr/>
          </p:nvSpPr>
          <p:spPr bwMode="auto">
            <a:xfrm>
              <a:off x="399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4"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10"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4"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10"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87" name="Freeform 42"/>
            <p:cNvSpPr>
              <a:spLocks/>
            </p:cNvSpPr>
            <p:nvPr/>
          </p:nvSpPr>
          <p:spPr bwMode="auto">
            <a:xfrm>
              <a:off x="4048"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6" y="56"/>
                </a:cxn>
                <a:cxn ang="0">
                  <a:pos x="56"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6" y="56"/>
                  </a:lnTo>
                  <a:lnTo>
                    <a:pt x="56"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88" name="Freeform 43"/>
            <p:cNvSpPr>
              <a:spLocks noEditPoints="1"/>
            </p:cNvSpPr>
            <p:nvPr/>
          </p:nvSpPr>
          <p:spPr bwMode="auto">
            <a:xfrm>
              <a:off x="4128"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89" name="Freeform 44"/>
            <p:cNvSpPr>
              <a:spLocks/>
            </p:cNvSpPr>
            <p:nvPr/>
          </p:nvSpPr>
          <p:spPr bwMode="auto">
            <a:xfrm>
              <a:off x="4188"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0"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0"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90" name="Freeform 45"/>
            <p:cNvSpPr>
              <a:spLocks/>
            </p:cNvSpPr>
            <p:nvPr/>
          </p:nvSpPr>
          <p:spPr bwMode="auto">
            <a:xfrm>
              <a:off x="4240"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91" name="Freeform 46"/>
            <p:cNvSpPr>
              <a:spLocks noEditPoints="1"/>
            </p:cNvSpPr>
            <p:nvPr/>
          </p:nvSpPr>
          <p:spPr bwMode="auto">
            <a:xfrm>
              <a:off x="4270" y="2756"/>
              <a:ext cx="44" cy="58"/>
            </a:xfrm>
            <a:custGeom>
              <a:avLst/>
              <a:gdLst/>
              <a:ahLst/>
              <a:cxnLst>
                <a:cxn ang="0">
                  <a:pos x="30" y="54"/>
                </a:cxn>
                <a:cxn ang="0">
                  <a:pos x="22" y="58"/>
                </a:cxn>
                <a:cxn ang="0">
                  <a:pos x="12" y="58"/>
                </a:cxn>
                <a:cxn ang="0">
                  <a:pos x="4" y="54"/>
                </a:cxn>
                <a:cxn ang="0">
                  <a:pos x="0" y="42"/>
                </a:cxn>
                <a:cxn ang="0">
                  <a:pos x="2" y="34"/>
                </a:cxn>
                <a:cxn ang="0">
                  <a:pos x="6" y="28"/>
                </a:cxn>
                <a:cxn ang="0">
                  <a:pos x="12" y="26"/>
                </a:cxn>
                <a:cxn ang="0">
                  <a:pos x="20" y="24"/>
                </a:cxn>
                <a:cxn ang="0">
                  <a:pos x="34" y="20"/>
                </a:cxn>
                <a:cxn ang="0">
                  <a:pos x="34" y="18"/>
                </a:cxn>
                <a:cxn ang="0">
                  <a:pos x="32" y="10"/>
                </a:cxn>
                <a:cxn ang="0">
                  <a:pos x="22" y="8"/>
                </a:cxn>
                <a:cxn ang="0">
                  <a:pos x="14" y="10"/>
                </a:cxn>
                <a:cxn ang="0">
                  <a:pos x="10" y="18"/>
                </a:cxn>
                <a:cxn ang="0">
                  <a:pos x="4" y="12"/>
                </a:cxn>
                <a:cxn ang="0">
                  <a:pos x="8" y="4"/>
                </a:cxn>
                <a:cxn ang="0">
                  <a:pos x="18" y="0"/>
                </a:cxn>
                <a:cxn ang="0">
                  <a:pos x="30" y="0"/>
                </a:cxn>
                <a:cxn ang="0">
                  <a:pos x="38" y="2"/>
                </a:cxn>
                <a:cxn ang="0">
                  <a:pos x="40" y="8"/>
                </a:cxn>
                <a:cxn ang="0">
                  <a:pos x="42" y="16"/>
                </a:cxn>
                <a:cxn ang="0">
                  <a:pos x="42" y="32"/>
                </a:cxn>
                <a:cxn ang="0">
                  <a:pos x="42" y="46"/>
                </a:cxn>
                <a:cxn ang="0">
                  <a:pos x="44" y="54"/>
                </a:cxn>
                <a:cxn ang="0">
                  <a:pos x="36" y="56"/>
                </a:cxn>
                <a:cxn ang="0">
                  <a:pos x="34" y="50"/>
                </a:cxn>
                <a:cxn ang="0">
                  <a:pos x="28" y="30"/>
                </a:cxn>
                <a:cxn ang="0">
                  <a:pos x="16" y="32"/>
                </a:cxn>
                <a:cxn ang="0">
                  <a:pos x="12" y="36"/>
                </a:cxn>
                <a:cxn ang="0">
                  <a:pos x="10" y="38"/>
                </a:cxn>
                <a:cxn ang="0">
                  <a:pos x="10" y="44"/>
                </a:cxn>
                <a:cxn ang="0">
                  <a:pos x="14" y="50"/>
                </a:cxn>
                <a:cxn ang="0">
                  <a:pos x="24" y="50"/>
                </a:cxn>
                <a:cxn ang="0">
                  <a:pos x="30" y="44"/>
                </a:cxn>
                <a:cxn ang="0">
                  <a:pos x="34" y="38"/>
                </a:cxn>
                <a:cxn ang="0">
                  <a:pos x="34" y="28"/>
                </a:cxn>
              </a:cxnLst>
              <a:rect l="0" t="0" r="r" b="b"/>
              <a:pathLst>
                <a:path w="44" h="58">
                  <a:moveTo>
                    <a:pt x="34" y="50"/>
                  </a:moveTo>
                  <a:lnTo>
                    <a:pt x="30" y="54"/>
                  </a:lnTo>
                  <a:lnTo>
                    <a:pt x="26" y="56"/>
                  </a:lnTo>
                  <a:lnTo>
                    <a:pt x="22" y="58"/>
                  </a:lnTo>
                  <a:lnTo>
                    <a:pt x="18" y="58"/>
                  </a:lnTo>
                  <a:lnTo>
                    <a:pt x="12" y="58"/>
                  </a:lnTo>
                  <a:lnTo>
                    <a:pt x="8" y="56"/>
                  </a:lnTo>
                  <a:lnTo>
                    <a:pt x="4" y="54"/>
                  </a:lnTo>
                  <a:lnTo>
                    <a:pt x="2" y="48"/>
                  </a:lnTo>
                  <a:lnTo>
                    <a:pt x="0" y="42"/>
                  </a:lnTo>
                  <a:lnTo>
                    <a:pt x="0" y="38"/>
                  </a:lnTo>
                  <a:lnTo>
                    <a:pt x="2" y="34"/>
                  </a:lnTo>
                  <a:lnTo>
                    <a:pt x="4" y="32"/>
                  </a:lnTo>
                  <a:lnTo>
                    <a:pt x="6" y="28"/>
                  </a:lnTo>
                  <a:lnTo>
                    <a:pt x="10" y="26"/>
                  </a:lnTo>
                  <a:lnTo>
                    <a:pt x="12" y="26"/>
                  </a:lnTo>
                  <a:lnTo>
                    <a:pt x="16" y="24"/>
                  </a:lnTo>
                  <a:lnTo>
                    <a:pt x="20" y="24"/>
                  </a:lnTo>
                  <a:lnTo>
                    <a:pt x="28" y="22"/>
                  </a:lnTo>
                  <a:lnTo>
                    <a:pt x="34" y="20"/>
                  </a:lnTo>
                  <a:lnTo>
                    <a:pt x="34" y="20"/>
                  </a:lnTo>
                  <a:lnTo>
                    <a:pt x="34" y="18"/>
                  </a:lnTo>
                  <a:lnTo>
                    <a:pt x="34" y="14"/>
                  </a:lnTo>
                  <a:lnTo>
                    <a:pt x="32" y="10"/>
                  </a:lnTo>
                  <a:lnTo>
                    <a:pt x="28" y="8"/>
                  </a:lnTo>
                  <a:lnTo>
                    <a:pt x="22" y="8"/>
                  </a:lnTo>
                  <a:lnTo>
                    <a:pt x="18" y="8"/>
                  </a:lnTo>
                  <a:lnTo>
                    <a:pt x="14" y="10"/>
                  </a:lnTo>
                  <a:lnTo>
                    <a:pt x="12" y="12"/>
                  </a:lnTo>
                  <a:lnTo>
                    <a:pt x="10" y="18"/>
                  </a:lnTo>
                  <a:lnTo>
                    <a:pt x="2" y="16"/>
                  </a:lnTo>
                  <a:lnTo>
                    <a:pt x="4" y="12"/>
                  </a:lnTo>
                  <a:lnTo>
                    <a:pt x="6" y="6"/>
                  </a:lnTo>
                  <a:lnTo>
                    <a:pt x="8" y="4"/>
                  </a:lnTo>
                  <a:lnTo>
                    <a:pt x="12" y="2"/>
                  </a:lnTo>
                  <a:lnTo>
                    <a:pt x="18" y="0"/>
                  </a:lnTo>
                  <a:lnTo>
                    <a:pt x="24" y="0"/>
                  </a:lnTo>
                  <a:lnTo>
                    <a:pt x="30" y="0"/>
                  </a:lnTo>
                  <a:lnTo>
                    <a:pt x="34" y="2"/>
                  </a:lnTo>
                  <a:lnTo>
                    <a:pt x="38" y="2"/>
                  </a:lnTo>
                  <a:lnTo>
                    <a:pt x="40" y="6"/>
                  </a:lnTo>
                  <a:lnTo>
                    <a:pt x="40" y="8"/>
                  </a:lnTo>
                  <a:lnTo>
                    <a:pt x="42" y="12"/>
                  </a:lnTo>
                  <a:lnTo>
                    <a:pt x="42" y="16"/>
                  </a:lnTo>
                  <a:lnTo>
                    <a:pt x="42" y="20"/>
                  </a:lnTo>
                  <a:lnTo>
                    <a:pt x="42" y="32"/>
                  </a:lnTo>
                  <a:lnTo>
                    <a:pt x="42" y="40"/>
                  </a:lnTo>
                  <a:lnTo>
                    <a:pt x="42" y="46"/>
                  </a:lnTo>
                  <a:lnTo>
                    <a:pt x="42" y="50"/>
                  </a:lnTo>
                  <a:lnTo>
                    <a:pt x="44" y="54"/>
                  </a:lnTo>
                  <a:lnTo>
                    <a:pt x="44" y="56"/>
                  </a:lnTo>
                  <a:lnTo>
                    <a:pt x="36" y="56"/>
                  </a:lnTo>
                  <a:lnTo>
                    <a:pt x="36" y="54"/>
                  </a:lnTo>
                  <a:lnTo>
                    <a:pt x="34" y="50"/>
                  </a:lnTo>
                  <a:close/>
                  <a:moveTo>
                    <a:pt x="34" y="28"/>
                  </a:moveTo>
                  <a:lnTo>
                    <a:pt x="28" y="30"/>
                  </a:lnTo>
                  <a:lnTo>
                    <a:pt x="20" y="32"/>
                  </a:lnTo>
                  <a:lnTo>
                    <a:pt x="16" y="32"/>
                  </a:lnTo>
                  <a:lnTo>
                    <a:pt x="14" y="34"/>
                  </a:lnTo>
                  <a:lnTo>
                    <a:pt x="12" y="36"/>
                  </a:lnTo>
                  <a:lnTo>
                    <a:pt x="10" y="36"/>
                  </a:lnTo>
                  <a:lnTo>
                    <a:pt x="10" y="38"/>
                  </a:lnTo>
                  <a:lnTo>
                    <a:pt x="10" y="42"/>
                  </a:lnTo>
                  <a:lnTo>
                    <a:pt x="10" y="44"/>
                  </a:lnTo>
                  <a:lnTo>
                    <a:pt x="12" y="48"/>
                  </a:lnTo>
                  <a:lnTo>
                    <a:pt x="14" y="50"/>
                  </a:lnTo>
                  <a:lnTo>
                    <a:pt x="18" y="50"/>
                  </a:lnTo>
                  <a:lnTo>
                    <a:pt x="24" y="50"/>
                  </a:lnTo>
                  <a:lnTo>
                    <a:pt x="28" y="48"/>
                  </a:lnTo>
                  <a:lnTo>
                    <a:pt x="30" y="44"/>
                  </a:lnTo>
                  <a:lnTo>
                    <a:pt x="32" y="42"/>
                  </a:lnTo>
                  <a:lnTo>
                    <a:pt x="34"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92" name="Rectangle 47"/>
            <p:cNvSpPr>
              <a:spLocks noChangeArrowheads="1"/>
            </p:cNvSpPr>
            <p:nvPr/>
          </p:nvSpPr>
          <p:spPr bwMode="auto">
            <a:xfrm>
              <a:off x="4330" y="2736"/>
              <a:ext cx="8" cy="76"/>
            </a:xfrm>
            <a:prstGeom prst="rect">
              <a:avLst/>
            </a:prstGeom>
            <a:solidFill>
              <a:srgbClr val="FFFFFF"/>
            </a:solidFill>
            <a:ln w="0">
              <a:noFill/>
              <a:miter lim="800000"/>
              <a:headEnd/>
              <a:tailEnd/>
            </a:ln>
          </p:spPr>
          <p:txBody>
            <a:bodyPr/>
            <a:lstStyle/>
            <a:p>
              <a:endParaRPr lang="en-US"/>
            </a:p>
          </p:txBody>
        </p:sp>
        <p:sp>
          <p:nvSpPr>
            <p:cNvPr id="93" name="Freeform 48"/>
            <p:cNvSpPr>
              <a:spLocks noEditPoints="1"/>
            </p:cNvSpPr>
            <p:nvPr/>
          </p:nvSpPr>
          <p:spPr bwMode="auto">
            <a:xfrm>
              <a:off x="4374" y="2734"/>
              <a:ext cx="66" cy="84"/>
            </a:xfrm>
            <a:custGeom>
              <a:avLst/>
              <a:gdLst/>
              <a:ahLst/>
              <a:cxnLst>
                <a:cxn ang="0">
                  <a:pos x="54" y="70"/>
                </a:cxn>
                <a:cxn ang="0">
                  <a:pos x="60" y="74"/>
                </a:cxn>
                <a:cxn ang="0">
                  <a:pos x="66" y="78"/>
                </a:cxn>
                <a:cxn ang="0">
                  <a:pos x="62" y="84"/>
                </a:cxn>
                <a:cxn ang="0">
                  <a:pos x="56" y="80"/>
                </a:cxn>
                <a:cxn ang="0">
                  <a:pos x="48" y="74"/>
                </a:cxn>
                <a:cxn ang="0">
                  <a:pos x="40" y="78"/>
                </a:cxn>
                <a:cxn ang="0">
                  <a:pos x="32" y="80"/>
                </a:cxn>
                <a:cxn ang="0">
                  <a:pos x="24" y="78"/>
                </a:cxn>
                <a:cxn ang="0">
                  <a:pos x="16" y="74"/>
                </a:cxn>
                <a:cxn ang="0">
                  <a:pos x="10" y="68"/>
                </a:cxn>
                <a:cxn ang="0">
                  <a:pos x="4" y="60"/>
                </a:cxn>
                <a:cxn ang="0">
                  <a:pos x="2" y="50"/>
                </a:cxn>
                <a:cxn ang="0">
                  <a:pos x="0" y="40"/>
                </a:cxn>
                <a:cxn ang="0">
                  <a:pos x="2" y="30"/>
                </a:cxn>
                <a:cxn ang="0">
                  <a:pos x="4" y="20"/>
                </a:cxn>
                <a:cxn ang="0">
                  <a:pos x="10" y="10"/>
                </a:cxn>
                <a:cxn ang="0">
                  <a:pos x="16" y="4"/>
                </a:cxn>
                <a:cxn ang="0">
                  <a:pos x="24" y="2"/>
                </a:cxn>
                <a:cxn ang="0">
                  <a:pos x="32" y="0"/>
                </a:cxn>
                <a:cxn ang="0">
                  <a:pos x="40" y="2"/>
                </a:cxn>
                <a:cxn ang="0">
                  <a:pos x="48" y="6"/>
                </a:cxn>
                <a:cxn ang="0">
                  <a:pos x="56" y="12"/>
                </a:cxn>
                <a:cxn ang="0">
                  <a:pos x="60" y="20"/>
                </a:cxn>
                <a:cxn ang="0">
                  <a:pos x="62" y="28"/>
                </a:cxn>
                <a:cxn ang="0">
                  <a:pos x="64" y="40"/>
                </a:cxn>
                <a:cxn ang="0">
                  <a:pos x="64" y="48"/>
                </a:cxn>
                <a:cxn ang="0">
                  <a:pos x="62" y="56"/>
                </a:cxn>
                <a:cxn ang="0">
                  <a:pos x="58" y="64"/>
                </a:cxn>
                <a:cxn ang="0">
                  <a:pos x="54" y="70"/>
                </a:cxn>
                <a:cxn ang="0">
                  <a:pos x="34" y="58"/>
                </a:cxn>
                <a:cxn ang="0">
                  <a:pos x="42" y="60"/>
                </a:cxn>
                <a:cxn ang="0">
                  <a:pos x="46" y="64"/>
                </a:cxn>
                <a:cxn ang="0">
                  <a:pos x="52" y="58"/>
                </a:cxn>
                <a:cxn ang="0">
                  <a:pos x="54" y="50"/>
                </a:cxn>
                <a:cxn ang="0">
                  <a:pos x="54" y="40"/>
                </a:cxn>
                <a:cxn ang="0">
                  <a:pos x="54" y="32"/>
                </a:cxn>
                <a:cxn ang="0">
                  <a:pos x="52" y="24"/>
                </a:cxn>
                <a:cxn ang="0">
                  <a:pos x="48" y="18"/>
                </a:cxn>
                <a:cxn ang="0">
                  <a:pos x="44" y="12"/>
                </a:cxn>
                <a:cxn ang="0">
                  <a:pos x="38" y="10"/>
                </a:cxn>
                <a:cxn ang="0">
                  <a:pos x="32" y="8"/>
                </a:cxn>
                <a:cxn ang="0">
                  <a:pos x="26" y="10"/>
                </a:cxn>
                <a:cxn ang="0">
                  <a:pos x="20" y="12"/>
                </a:cxn>
                <a:cxn ang="0">
                  <a:pos x="16" y="16"/>
                </a:cxn>
                <a:cxn ang="0">
                  <a:pos x="12" y="22"/>
                </a:cxn>
                <a:cxn ang="0">
                  <a:pos x="10" y="30"/>
                </a:cxn>
                <a:cxn ang="0">
                  <a:pos x="10" y="40"/>
                </a:cxn>
                <a:cxn ang="0">
                  <a:pos x="10" y="50"/>
                </a:cxn>
                <a:cxn ang="0">
                  <a:pos x="12" y="56"/>
                </a:cxn>
                <a:cxn ang="0">
                  <a:pos x="16" y="62"/>
                </a:cxn>
                <a:cxn ang="0">
                  <a:pos x="20" y="68"/>
                </a:cxn>
                <a:cxn ang="0">
                  <a:pos x="26" y="70"/>
                </a:cxn>
                <a:cxn ang="0">
                  <a:pos x="32" y="70"/>
                </a:cxn>
                <a:cxn ang="0">
                  <a:pos x="36" y="70"/>
                </a:cxn>
                <a:cxn ang="0">
                  <a:pos x="40" y="68"/>
                </a:cxn>
                <a:cxn ang="0">
                  <a:pos x="36" y="66"/>
                </a:cxn>
                <a:cxn ang="0">
                  <a:pos x="32" y="64"/>
                </a:cxn>
                <a:cxn ang="0">
                  <a:pos x="34" y="58"/>
                </a:cxn>
              </a:cxnLst>
              <a:rect l="0" t="0" r="r" b="b"/>
              <a:pathLst>
                <a:path w="66" h="84">
                  <a:moveTo>
                    <a:pt x="54" y="70"/>
                  </a:moveTo>
                  <a:lnTo>
                    <a:pt x="60" y="74"/>
                  </a:lnTo>
                  <a:lnTo>
                    <a:pt x="66" y="78"/>
                  </a:lnTo>
                  <a:lnTo>
                    <a:pt x="62" y="84"/>
                  </a:lnTo>
                  <a:lnTo>
                    <a:pt x="56" y="80"/>
                  </a:lnTo>
                  <a:lnTo>
                    <a:pt x="48" y="74"/>
                  </a:lnTo>
                  <a:lnTo>
                    <a:pt x="40" y="78"/>
                  </a:lnTo>
                  <a:lnTo>
                    <a:pt x="32" y="80"/>
                  </a:lnTo>
                  <a:lnTo>
                    <a:pt x="24" y="78"/>
                  </a:lnTo>
                  <a:lnTo>
                    <a:pt x="16" y="74"/>
                  </a:lnTo>
                  <a:lnTo>
                    <a:pt x="10" y="68"/>
                  </a:lnTo>
                  <a:lnTo>
                    <a:pt x="4" y="60"/>
                  </a:lnTo>
                  <a:lnTo>
                    <a:pt x="2" y="50"/>
                  </a:lnTo>
                  <a:lnTo>
                    <a:pt x="0" y="40"/>
                  </a:lnTo>
                  <a:lnTo>
                    <a:pt x="2" y="30"/>
                  </a:lnTo>
                  <a:lnTo>
                    <a:pt x="4" y="20"/>
                  </a:lnTo>
                  <a:lnTo>
                    <a:pt x="10" y="10"/>
                  </a:lnTo>
                  <a:lnTo>
                    <a:pt x="16" y="4"/>
                  </a:lnTo>
                  <a:lnTo>
                    <a:pt x="24" y="2"/>
                  </a:lnTo>
                  <a:lnTo>
                    <a:pt x="32" y="0"/>
                  </a:lnTo>
                  <a:lnTo>
                    <a:pt x="40" y="2"/>
                  </a:lnTo>
                  <a:lnTo>
                    <a:pt x="48" y="6"/>
                  </a:lnTo>
                  <a:lnTo>
                    <a:pt x="56" y="12"/>
                  </a:lnTo>
                  <a:lnTo>
                    <a:pt x="60" y="20"/>
                  </a:lnTo>
                  <a:lnTo>
                    <a:pt x="62" y="28"/>
                  </a:lnTo>
                  <a:lnTo>
                    <a:pt x="64" y="40"/>
                  </a:lnTo>
                  <a:lnTo>
                    <a:pt x="64" y="48"/>
                  </a:lnTo>
                  <a:lnTo>
                    <a:pt x="62" y="56"/>
                  </a:lnTo>
                  <a:lnTo>
                    <a:pt x="58" y="64"/>
                  </a:lnTo>
                  <a:lnTo>
                    <a:pt x="54" y="70"/>
                  </a:lnTo>
                  <a:close/>
                  <a:moveTo>
                    <a:pt x="34" y="58"/>
                  </a:moveTo>
                  <a:lnTo>
                    <a:pt x="42" y="60"/>
                  </a:lnTo>
                  <a:lnTo>
                    <a:pt x="46" y="64"/>
                  </a:lnTo>
                  <a:lnTo>
                    <a:pt x="52" y="58"/>
                  </a:lnTo>
                  <a:lnTo>
                    <a:pt x="54" y="50"/>
                  </a:lnTo>
                  <a:lnTo>
                    <a:pt x="54" y="40"/>
                  </a:lnTo>
                  <a:lnTo>
                    <a:pt x="54" y="32"/>
                  </a:lnTo>
                  <a:lnTo>
                    <a:pt x="52" y="24"/>
                  </a:lnTo>
                  <a:lnTo>
                    <a:pt x="48" y="18"/>
                  </a:lnTo>
                  <a:lnTo>
                    <a:pt x="44" y="12"/>
                  </a:lnTo>
                  <a:lnTo>
                    <a:pt x="38" y="10"/>
                  </a:lnTo>
                  <a:lnTo>
                    <a:pt x="32" y="8"/>
                  </a:lnTo>
                  <a:lnTo>
                    <a:pt x="26" y="10"/>
                  </a:lnTo>
                  <a:lnTo>
                    <a:pt x="20" y="12"/>
                  </a:lnTo>
                  <a:lnTo>
                    <a:pt x="16" y="16"/>
                  </a:lnTo>
                  <a:lnTo>
                    <a:pt x="12" y="22"/>
                  </a:lnTo>
                  <a:lnTo>
                    <a:pt x="10" y="30"/>
                  </a:lnTo>
                  <a:lnTo>
                    <a:pt x="10" y="40"/>
                  </a:lnTo>
                  <a:lnTo>
                    <a:pt x="10" y="50"/>
                  </a:lnTo>
                  <a:lnTo>
                    <a:pt x="12" y="56"/>
                  </a:lnTo>
                  <a:lnTo>
                    <a:pt x="16" y="62"/>
                  </a:lnTo>
                  <a:lnTo>
                    <a:pt x="20" y="68"/>
                  </a:lnTo>
                  <a:lnTo>
                    <a:pt x="26" y="70"/>
                  </a:lnTo>
                  <a:lnTo>
                    <a:pt x="32" y="70"/>
                  </a:lnTo>
                  <a:lnTo>
                    <a:pt x="36" y="70"/>
                  </a:lnTo>
                  <a:lnTo>
                    <a:pt x="40" y="68"/>
                  </a:lnTo>
                  <a:lnTo>
                    <a:pt x="36" y="66"/>
                  </a:lnTo>
                  <a:lnTo>
                    <a:pt x="32" y="64"/>
                  </a:lnTo>
                  <a:lnTo>
                    <a:pt x="34" y="58"/>
                  </a:lnTo>
                  <a:close/>
                </a:path>
              </a:pathLst>
            </a:custGeom>
            <a:solidFill>
              <a:srgbClr val="FFFFFF"/>
            </a:solidFill>
            <a:ln w="0">
              <a:noFill/>
              <a:prstDash val="solid"/>
              <a:round/>
              <a:headEnd/>
              <a:tailEnd/>
            </a:ln>
          </p:spPr>
          <p:txBody>
            <a:bodyPr/>
            <a:lstStyle/>
            <a:p>
              <a:endParaRPr lang="en-US"/>
            </a:p>
          </p:txBody>
        </p:sp>
        <p:sp>
          <p:nvSpPr>
            <p:cNvPr id="94" name="Freeform 49"/>
            <p:cNvSpPr>
              <a:spLocks/>
            </p:cNvSpPr>
            <p:nvPr/>
          </p:nvSpPr>
          <p:spPr bwMode="auto">
            <a:xfrm>
              <a:off x="4454" y="2756"/>
              <a:ext cx="38" cy="58"/>
            </a:xfrm>
            <a:custGeom>
              <a:avLst/>
              <a:gdLst/>
              <a:ahLst/>
              <a:cxnLst>
                <a:cxn ang="0">
                  <a:pos x="32" y="56"/>
                </a:cxn>
                <a:cxn ang="0">
                  <a:pos x="32" y="48"/>
                </a:cxn>
                <a:cxn ang="0">
                  <a:pos x="26" y="54"/>
                </a:cxn>
                <a:cxn ang="0">
                  <a:pos x="22" y="56"/>
                </a:cxn>
                <a:cxn ang="0">
                  <a:pos x="16" y="58"/>
                </a:cxn>
                <a:cxn ang="0">
                  <a:pos x="12" y="58"/>
                </a:cxn>
                <a:cxn ang="0">
                  <a:pos x="8" y="56"/>
                </a:cxn>
                <a:cxn ang="0">
                  <a:pos x="4" y="54"/>
                </a:cxn>
                <a:cxn ang="0">
                  <a:pos x="2" y="50"/>
                </a:cxn>
                <a:cxn ang="0">
                  <a:pos x="0" y="48"/>
                </a:cxn>
                <a:cxn ang="0">
                  <a:pos x="0" y="44"/>
                </a:cxn>
                <a:cxn ang="0">
                  <a:pos x="0" y="40"/>
                </a:cxn>
                <a:cxn ang="0">
                  <a:pos x="0" y="36"/>
                </a:cxn>
                <a:cxn ang="0">
                  <a:pos x="0" y="0"/>
                </a:cxn>
                <a:cxn ang="0">
                  <a:pos x="8" y="0"/>
                </a:cxn>
                <a:cxn ang="0">
                  <a:pos x="8" y="32"/>
                </a:cxn>
                <a:cxn ang="0">
                  <a:pos x="8" y="38"/>
                </a:cxn>
                <a:cxn ang="0">
                  <a:pos x="8" y="42"/>
                </a:cxn>
                <a:cxn ang="0">
                  <a:pos x="10" y="44"/>
                </a:cxn>
                <a:cxn ang="0">
                  <a:pos x="12" y="48"/>
                </a:cxn>
                <a:cxn ang="0">
                  <a:pos x="14" y="48"/>
                </a:cxn>
                <a:cxn ang="0">
                  <a:pos x="18" y="50"/>
                </a:cxn>
                <a:cxn ang="0">
                  <a:pos x="22" y="48"/>
                </a:cxn>
                <a:cxn ang="0">
                  <a:pos x="24" y="48"/>
                </a:cxn>
                <a:cxn ang="0">
                  <a:pos x="28" y="44"/>
                </a:cxn>
                <a:cxn ang="0">
                  <a:pos x="28" y="42"/>
                </a:cxn>
                <a:cxn ang="0">
                  <a:pos x="30" y="36"/>
                </a:cxn>
                <a:cxn ang="0">
                  <a:pos x="30" y="30"/>
                </a:cxn>
                <a:cxn ang="0">
                  <a:pos x="30" y="0"/>
                </a:cxn>
                <a:cxn ang="0">
                  <a:pos x="38" y="0"/>
                </a:cxn>
                <a:cxn ang="0">
                  <a:pos x="38" y="56"/>
                </a:cxn>
                <a:cxn ang="0">
                  <a:pos x="32" y="56"/>
                </a:cxn>
              </a:cxnLst>
              <a:rect l="0" t="0" r="r" b="b"/>
              <a:pathLst>
                <a:path w="38" h="58">
                  <a:moveTo>
                    <a:pt x="32" y="56"/>
                  </a:moveTo>
                  <a:lnTo>
                    <a:pt x="32" y="48"/>
                  </a:lnTo>
                  <a:lnTo>
                    <a:pt x="26" y="54"/>
                  </a:lnTo>
                  <a:lnTo>
                    <a:pt x="22" y="56"/>
                  </a:lnTo>
                  <a:lnTo>
                    <a:pt x="16" y="58"/>
                  </a:lnTo>
                  <a:lnTo>
                    <a:pt x="12" y="58"/>
                  </a:lnTo>
                  <a:lnTo>
                    <a:pt x="8" y="56"/>
                  </a:lnTo>
                  <a:lnTo>
                    <a:pt x="4" y="54"/>
                  </a:lnTo>
                  <a:lnTo>
                    <a:pt x="2" y="50"/>
                  </a:lnTo>
                  <a:lnTo>
                    <a:pt x="0" y="48"/>
                  </a:lnTo>
                  <a:lnTo>
                    <a:pt x="0" y="44"/>
                  </a:lnTo>
                  <a:lnTo>
                    <a:pt x="0" y="40"/>
                  </a:lnTo>
                  <a:lnTo>
                    <a:pt x="0" y="36"/>
                  </a:lnTo>
                  <a:lnTo>
                    <a:pt x="0" y="0"/>
                  </a:lnTo>
                  <a:lnTo>
                    <a:pt x="8" y="0"/>
                  </a:lnTo>
                  <a:lnTo>
                    <a:pt x="8" y="32"/>
                  </a:lnTo>
                  <a:lnTo>
                    <a:pt x="8" y="38"/>
                  </a:lnTo>
                  <a:lnTo>
                    <a:pt x="8" y="42"/>
                  </a:lnTo>
                  <a:lnTo>
                    <a:pt x="10" y="44"/>
                  </a:lnTo>
                  <a:lnTo>
                    <a:pt x="12" y="48"/>
                  </a:lnTo>
                  <a:lnTo>
                    <a:pt x="14" y="48"/>
                  </a:lnTo>
                  <a:lnTo>
                    <a:pt x="18" y="50"/>
                  </a:lnTo>
                  <a:lnTo>
                    <a:pt x="22" y="48"/>
                  </a:lnTo>
                  <a:lnTo>
                    <a:pt x="24" y="48"/>
                  </a:lnTo>
                  <a:lnTo>
                    <a:pt x="28" y="44"/>
                  </a:lnTo>
                  <a:lnTo>
                    <a:pt x="28" y="42"/>
                  </a:lnTo>
                  <a:lnTo>
                    <a:pt x="30" y="36"/>
                  </a:lnTo>
                  <a:lnTo>
                    <a:pt x="30" y="30"/>
                  </a:lnTo>
                  <a:lnTo>
                    <a:pt x="30" y="0"/>
                  </a:lnTo>
                  <a:lnTo>
                    <a:pt x="38" y="0"/>
                  </a:lnTo>
                  <a:lnTo>
                    <a:pt x="38" y="56"/>
                  </a:lnTo>
                  <a:lnTo>
                    <a:pt x="32" y="56"/>
                  </a:lnTo>
                  <a:close/>
                </a:path>
              </a:pathLst>
            </a:custGeom>
            <a:solidFill>
              <a:srgbClr val="FFFFFF"/>
            </a:solidFill>
            <a:ln w="0">
              <a:noFill/>
              <a:prstDash val="solid"/>
              <a:round/>
              <a:headEnd/>
              <a:tailEnd/>
            </a:ln>
          </p:spPr>
          <p:txBody>
            <a:bodyPr/>
            <a:lstStyle/>
            <a:p>
              <a:endParaRPr lang="en-US"/>
            </a:p>
          </p:txBody>
        </p:sp>
        <p:sp>
          <p:nvSpPr>
            <p:cNvPr id="95" name="Freeform 50"/>
            <p:cNvSpPr>
              <a:spLocks noEditPoints="1"/>
            </p:cNvSpPr>
            <p:nvPr/>
          </p:nvSpPr>
          <p:spPr bwMode="auto">
            <a:xfrm>
              <a:off x="4508"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96" name="Rectangle 51"/>
            <p:cNvSpPr>
              <a:spLocks noChangeArrowheads="1"/>
            </p:cNvSpPr>
            <p:nvPr/>
          </p:nvSpPr>
          <p:spPr bwMode="auto">
            <a:xfrm>
              <a:off x="4566" y="2736"/>
              <a:ext cx="10" cy="76"/>
            </a:xfrm>
            <a:prstGeom prst="rect">
              <a:avLst/>
            </a:prstGeom>
            <a:solidFill>
              <a:srgbClr val="FFFFFF"/>
            </a:solidFill>
            <a:ln w="0">
              <a:noFill/>
              <a:miter lim="800000"/>
              <a:headEnd/>
              <a:tailEnd/>
            </a:ln>
          </p:spPr>
          <p:txBody>
            <a:bodyPr/>
            <a:lstStyle/>
            <a:p>
              <a:endParaRPr lang="en-US"/>
            </a:p>
          </p:txBody>
        </p:sp>
        <p:sp>
          <p:nvSpPr>
            <p:cNvPr id="97" name="Freeform 52"/>
            <p:cNvSpPr>
              <a:spLocks noEditPoints="1"/>
            </p:cNvSpPr>
            <p:nvPr/>
          </p:nvSpPr>
          <p:spPr bwMode="auto">
            <a:xfrm>
              <a:off x="4592" y="2736"/>
              <a:ext cx="10" cy="76"/>
            </a:xfrm>
            <a:custGeom>
              <a:avLst/>
              <a:gdLst/>
              <a:ahLst/>
              <a:cxnLst>
                <a:cxn ang="0">
                  <a:pos x="0" y="10"/>
                </a:cxn>
                <a:cxn ang="0">
                  <a:pos x="0" y="0"/>
                </a:cxn>
                <a:cxn ang="0">
                  <a:pos x="10" y="0"/>
                </a:cxn>
                <a:cxn ang="0">
                  <a:pos x="10" y="10"/>
                </a:cxn>
                <a:cxn ang="0">
                  <a:pos x="0" y="10"/>
                </a:cxn>
                <a:cxn ang="0">
                  <a:pos x="0" y="76"/>
                </a:cxn>
                <a:cxn ang="0">
                  <a:pos x="0" y="20"/>
                </a:cxn>
                <a:cxn ang="0">
                  <a:pos x="10" y="20"/>
                </a:cxn>
                <a:cxn ang="0">
                  <a:pos x="10" y="76"/>
                </a:cxn>
                <a:cxn ang="0">
                  <a:pos x="0" y="76"/>
                </a:cxn>
              </a:cxnLst>
              <a:rect l="0" t="0" r="r" b="b"/>
              <a:pathLst>
                <a:path w="10" h="76">
                  <a:moveTo>
                    <a:pt x="0" y="10"/>
                  </a:moveTo>
                  <a:lnTo>
                    <a:pt x="0" y="0"/>
                  </a:lnTo>
                  <a:lnTo>
                    <a:pt x="10" y="0"/>
                  </a:lnTo>
                  <a:lnTo>
                    <a:pt x="10" y="10"/>
                  </a:lnTo>
                  <a:lnTo>
                    <a:pt x="0" y="10"/>
                  </a:lnTo>
                  <a:close/>
                  <a:moveTo>
                    <a:pt x="0" y="76"/>
                  </a:moveTo>
                  <a:lnTo>
                    <a:pt x="0" y="20"/>
                  </a:lnTo>
                  <a:lnTo>
                    <a:pt x="10" y="20"/>
                  </a:lnTo>
                  <a:lnTo>
                    <a:pt x="10" y="76"/>
                  </a:lnTo>
                  <a:lnTo>
                    <a:pt x="0" y="76"/>
                  </a:lnTo>
                  <a:close/>
                </a:path>
              </a:pathLst>
            </a:custGeom>
            <a:solidFill>
              <a:srgbClr val="FFFFFF"/>
            </a:solidFill>
            <a:ln w="0">
              <a:noFill/>
              <a:prstDash val="solid"/>
              <a:round/>
              <a:headEnd/>
              <a:tailEnd/>
            </a:ln>
          </p:spPr>
          <p:txBody>
            <a:bodyPr/>
            <a:lstStyle/>
            <a:p>
              <a:endParaRPr lang="en-US"/>
            </a:p>
          </p:txBody>
        </p:sp>
        <p:sp>
          <p:nvSpPr>
            <p:cNvPr id="98" name="Freeform 53"/>
            <p:cNvSpPr>
              <a:spLocks/>
            </p:cNvSpPr>
            <p:nvPr/>
          </p:nvSpPr>
          <p:spPr bwMode="auto">
            <a:xfrm>
              <a:off x="4614" y="2738"/>
              <a:ext cx="24" cy="76"/>
            </a:xfrm>
            <a:custGeom>
              <a:avLst/>
              <a:gdLst/>
              <a:ahLst/>
              <a:cxnLst>
                <a:cxn ang="0">
                  <a:pos x="22" y="66"/>
                </a:cxn>
                <a:cxn ang="0">
                  <a:pos x="24" y="74"/>
                </a:cxn>
                <a:cxn ang="0">
                  <a:pos x="20" y="74"/>
                </a:cxn>
                <a:cxn ang="0">
                  <a:pos x="18" y="76"/>
                </a:cxn>
                <a:cxn ang="0">
                  <a:pos x="14" y="74"/>
                </a:cxn>
                <a:cxn ang="0">
                  <a:pos x="10"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6" y="64"/>
                </a:cxn>
                <a:cxn ang="0">
                  <a:pos x="16" y="66"/>
                </a:cxn>
                <a:cxn ang="0">
                  <a:pos x="18" y="66"/>
                </a:cxn>
                <a:cxn ang="0">
                  <a:pos x="18" y="66"/>
                </a:cxn>
                <a:cxn ang="0">
                  <a:pos x="20" y="66"/>
                </a:cxn>
                <a:cxn ang="0">
                  <a:pos x="22" y="66"/>
                </a:cxn>
              </a:cxnLst>
              <a:rect l="0" t="0" r="r" b="b"/>
              <a:pathLst>
                <a:path w="24" h="76">
                  <a:moveTo>
                    <a:pt x="22" y="66"/>
                  </a:moveTo>
                  <a:lnTo>
                    <a:pt x="24" y="74"/>
                  </a:lnTo>
                  <a:lnTo>
                    <a:pt x="20" y="74"/>
                  </a:lnTo>
                  <a:lnTo>
                    <a:pt x="18" y="76"/>
                  </a:lnTo>
                  <a:lnTo>
                    <a:pt x="14" y="74"/>
                  </a:lnTo>
                  <a:lnTo>
                    <a:pt x="10"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6" y="64"/>
                  </a:lnTo>
                  <a:lnTo>
                    <a:pt x="16" y="66"/>
                  </a:lnTo>
                  <a:lnTo>
                    <a:pt x="18"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99" name="Freeform 54"/>
            <p:cNvSpPr>
              <a:spLocks/>
            </p:cNvSpPr>
            <p:nvPr/>
          </p:nvSpPr>
          <p:spPr bwMode="auto">
            <a:xfrm>
              <a:off x="4644" y="2756"/>
              <a:ext cx="44" cy="78"/>
            </a:xfrm>
            <a:custGeom>
              <a:avLst/>
              <a:gdLst/>
              <a:ahLst/>
              <a:cxnLst>
                <a:cxn ang="0">
                  <a:pos x="6" y="78"/>
                </a:cxn>
                <a:cxn ang="0">
                  <a:pos x="4" y="68"/>
                </a:cxn>
                <a:cxn ang="0">
                  <a:pos x="6" y="70"/>
                </a:cxn>
                <a:cxn ang="0">
                  <a:pos x="8" y="70"/>
                </a:cxn>
                <a:cxn ang="0">
                  <a:pos x="12" y="70"/>
                </a:cxn>
                <a:cxn ang="0">
                  <a:pos x="14" y="68"/>
                </a:cxn>
                <a:cxn ang="0">
                  <a:pos x="14" y="68"/>
                </a:cxn>
                <a:cxn ang="0">
                  <a:pos x="16" y="66"/>
                </a:cxn>
                <a:cxn ang="0">
                  <a:pos x="16" y="64"/>
                </a:cxn>
                <a:cxn ang="0">
                  <a:pos x="18" y="58"/>
                </a:cxn>
                <a:cxn ang="0">
                  <a:pos x="18" y="58"/>
                </a:cxn>
                <a:cxn ang="0">
                  <a:pos x="20" y="56"/>
                </a:cxn>
                <a:cxn ang="0">
                  <a:pos x="0" y="0"/>
                </a:cxn>
                <a:cxn ang="0">
                  <a:pos x="10" y="0"/>
                </a:cxn>
                <a:cxn ang="0">
                  <a:pos x="20" y="32"/>
                </a:cxn>
                <a:cxn ang="0">
                  <a:pos x="22" y="40"/>
                </a:cxn>
                <a:cxn ang="0">
                  <a:pos x="24" y="46"/>
                </a:cxn>
                <a:cxn ang="0">
                  <a:pos x="24" y="40"/>
                </a:cxn>
                <a:cxn ang="0">
                  <a:pos x="26" y="34"/>
                </a:cxn>
                <a:cxn ang="0">
                  <a:pos x="36" y="0"/>
                </a:cxn>
                <a:cxn ang="0">
                  <a:pos x="44" y="0"/>
                </a:cxn>
                <a:cxn ang="0">
                  <a:pos x="26" y="58"/>
                </a:cxn>
                <a:cxn ang="0">
                  <a:pos x="24" y="64"/>
                </a:cxn>
                <a:cxn ang="0">
                  <a:pos x="22" y="70"/>
                </a:cxn>
                <a:cxn ang="0">
                  <a:pos x="20" y="74"/>
                </a:cxn>
                <a:cxn ang="0">
                  <a:pos x="18" y="76"/>
                </a:cxn>
                <a:cxn ang="0">
                  <a:pos x="14" y="78"/>
                </a:cxn>
                <a:cxn ang="0">
                  <a:pos x="10" y="78"/>
                </a:cxn>
                <a:cxn ang="0">
                  <a:pos x="8" y="78"/>
                </a:cxn>
                <a:cxn ang="0">
                  <a:pos x="6" y="78"/>
                </a:cxn>
              </a:cxnLst>
              <a:rect l="0" t="0" r="r" b="b"/>
              <a:pathLst>
                <a:path w="44" h="78">
                  <a:moveTo>
                    <a:pt x="6" y="78"/>
                  </a:moveTo>
                  <a:lnTo>
                    <a:pt x="4" y="68"/>
                  </a:lnTo>
                  <a:lnTo>
                    <a:pt x="6" y="70"/>
                  </a:lnTo>
                  <a:lnTo>
                    <a:pt x="8" y="70"/>
                  </a:lnTo>
                  <a:lnTo>
                    <a:pt x="12" y="70"/>
                  </a:lnTo>
                  <a:lnTo>
                    <a:pt x="14" y="68"/>
                  </a:lnTo>
                  <a:lnTo>
                    <a:pt x="14" y="68"/>
                  </a:lnTo>
                  <a:lnTo>
                    <a:pt x="16" y="66"/>
                  </a:lnTo>
                  <a:lnTo>
                    <a:pt x="16" y="64"/>
                  </a:lnTo>
                  <a:lnTo>
                    <a:pt x="18" y="58"/>
                  </a:lnTo>
                  <a:lnTo>
                    <a:pt x="18" y="58"/>
                  </a:lnTo>
                  <a:lnTo>
                    <a:pt x="20" y="56"/>
                  </a:lnTo>
                  <a:lnTo>
                    <a:pt x="0" y="0"/>
                  </a:lnTo>
                  <a:lnTo>
                    <a:pt x="10" y="0"/>
                  </a:lnTo>
                  <a:lnTo>
                    <a:pt x="20" y="32"/>
                  </a:lnTo>
                  <a:lnTo>
                    <a:pt x="22" y="40"/>
                  </a:lnTo>
                  <a:lnTo>
                    <a:pt x="24" y="46"/>
                  </a:lnTo>
                  <a:lnTo>
                    <a:pt x="24" y="40"/>
                  </a:lnTo>
                  <a:lnTo>
                    <a:pt x="26" y="34"/>
                  </a:lnTo>
                  <a:lnTo>
                    <a:pt x="36" y="0"/>
                  </a:lnTo>
                  <a:lnTo>
                    <a:pt x="44" y="0"/>
                  </a:lnTo>
                  <a:lnTo>
                    <a:pt x="26" y="58"/>
                  </a:lnTo>
                  <a:lnTo>
                    <a:pt x="24" y="64"/>
                  </a:lnTo>
                  <a:lnTo>
                    <a:pt x="22" y="70"/>
                  </a:lnTo>
                  <a:lnTo>
                    <a:pt x="20" y="74"/>
                  </a:lnTo>
                  <a:lnTo>
                    <a:pt x="18" y="76"/>
                  </a:lnTo>
                  <a:lnTo>
                    <a:pt x="14" y="78"/>
                  </a:lnTo>
                  <a:lnTo>
                    <a:pt x="10" y="78"/>
                  </a:lnTo>
                  <a:lnTo>
                    <a:pt x="8" y="78"/>
                  </a:lnTo>
                  <a:lnTo>
                    <a:pt x="6" y="78"/>
                  </a:lnTo>
                  <a:close/>
                </a:path>
              </a:pathLst>
            </a:custGeom>
            <a:solidFill>
              <a:srgbClr val="FFFFFF"/>
            </a:solidFill>
            <a:ln w="0">
              <a:noFill/>
              <a:prstDash val="solid"/>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p:txBody>
          <a:bodyPr anchorCtr="0"/>
          <a:lstStyle/>
          <a:p>
            <a:r>
              <a:rPr lang="en-US"/>
              <a:t>Inspections </a:t>
            </a:r>
          </a:p>
        </p:txBody>
      </p:sp>
      <p:sp>
        <p:nvSpPr>
          <p:cNvPr id="14339" name="Rectangle 3"/>
          <p:cNvSpPr>
            <a:spLocks noGrp="1" noChangeArrowheads="1"/>
          </p:cNvSpPr>
          <p:nvPr>
            <p:ph type="body" idx="4294967295"/>
          </p:nvPr>
        </p:nvSpPr>
        <p:spPr>
          <a:xfrm>
            <a:off x="381000" y="1828800"/>
            <a:ext cx="8229600" cy="1676400"/>
          </a:xfrm>
        </p:spPr>
        <p:txBody>
          <a:bodyPr/>
          <a:lstStyle/>
          <a:p>
            <a:pPr marL="0" indent="0" algn="ctr">
              <a:buFont typeface="Wingdings" pitchFamily="2" charset="2"/>
              <a:buNone/>
            </a:pPr>
            <a:r>
              <a:rPr lang="en-US" sz="3200" b="1" dirty="0">
                <a:solidFill>
                  <a:schemeClr val="accent6">
                    <a:lumMod val="75000"/>
                  </a:schemeClr>
                </a:solidFill>
              </a:rPr>
              <a:t>Perform </a:t>
            </a:r>
            <a:r>
              <a:rPr lang="en-US" sz="3200" b="1" dirty="0" smtClean="0">
                <a:solidFill>
                  <a:schemeClr val="accent6">
                    <a:lumMod val="75000"/>
                  </a:schemeClr>
                </a:solidFill>
              </a:rPr>
              <a:t>comprehensive site evaluation </a:t>
            </a:r>
            <a:r>
              <a:rPr lang="en-US" sz="3200" b="1" dirty="0">
                <a:solidFill>
                  <a:schemeClr val="accent6">
                    <a:lumMod val="75000"/>
                  </a:schemeClr>
                </a:solidFill>
              </a:rPr>
              <a:t>and </a:t>
            </a:r>
            <a:r>
              <a:rPr lang="en-US" sz="3200" b="1" dirty="0" smtClean="0">
                <a:solidFill>
                  <a:schemeClr val="accent6">
                    <a:lumMod val="75000"/>
                  </a:schemeClr>
                </a:solidFill>
              </a:rPr>
              <a:t>site inspection annually</a:t>
            </a:r>
            <a:endParaRPr lang="en-US" sz="3200" b="1" dirty="0">
              <a:solidFill>
                <a:schemeClr val="accent6">
                  <a:lumMod val="75000"/>
                </a:schemeClr>
              </a:solidFill>
            </a:endParaRPr>
          </a:p>
          <a:p>
            <a:pPr marL="0" indent="0"/>
            <a:endParaRPr lang="en-US" sz="2000" dirty="0"/>
          </a:p>
          <a:p>
            <a:pPr marL="0" indent="0"/>
            <a:endParaRPr lang="en-US" dirty="0"/>
          </a:p>
          <a:p>
            <a:pPr marL="0" indent="0"/>
            <a:endParaRPr lang="en-US" b="1" dirty="0"/>
          </a:p>
        </p:txBody>
      </p:sp>
      <p:pic>
        <p:nvPicPr>
          <p:cNvPr id="14341" name="Picture 5" descr="eyes26"/>
          <p:cNvPicPr>
            <a:picLocks noChangeAspect="1" noChangeArrowheads="1" noCrop="1"/>
          </p:cNvPicPr>
          <p:nvPr/>
        </p:nvPicPr>
        <p:blipFill>
          <a:blip r:embed="rId2" cstate="print"/>
          <a:srcRect/>
          <a:stretch>
            <a:fillRect/>
          </a:stretch>
        </p:blipFill>
        <p:spPr bwMode="auto">
          <a:xfrm>
            <a:off x="2667000" y="3581400"/>
            <a:ext cx="3733800" cy="16795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7" name="Picture 5"/>
          <p:cNvPicPr>
            <a:picLocks noChangeAspect="1" noChangeArrowheads="1"/>
          </p:cNvPicPr>
          <p:nvPr/>
        </p:nvPicPr>
        <p:blipFill>
          <a:blip r:embed="rId2" cstate="print"/>
          <a:srcRect/>
          <a:stretch>
            <a:fillRect/>
          </a:stretch>
        </p:blipFill>
        <p:spPr bwMode="auto">
          <a:xfrm>
            <a:off x="0" y="0"/>
            <a:ext cx="4495800" cy="3429000"/>
          </a:xfrm>
          <a:prstGeom prst="rect">
            <a:avLst/>
          </a:prstGeom>
          <a:noFill/>
          <a:ln w="9525">
            <a:noFill/>
            <a:miter lim="800000"/>
            <a:headEnd/>
            <a:tailEnd/>
          </a:ln>
          <a:effectLst/>
        </p:spPr>
      </p:pic>
      <p:pic>
        <p:nvPicPr>
          <p:cNvPr id="115718" name="Picture 6"/>
          <p:cNvPicPr>
            <a:picLocks noChangeAspect="1" noChangeArrowheads="1"/>
          </p:cNvPicPr>
          <p:nvPr/>
        </p:nvPicPr>
        <p:blipFill>
          <a:blip r:embed="rId3" cstate="print"/>
          <a:srcRect/>
          <a:stretch>
            <a:fillRect/>
          </a:stretch>
        </p:blipFill>
        <p:spPr bwMode="auto">
          <a:xfrm>
            <a:off x="4495800" y="0"/>
            <a:ext cx="4648200" cy="3429000"/>
          </a:xfrm>
          <a:prstGeom prst="rect">
            <a:avLst/>
          </a:prstGeom>
          <a:noFill/>
          <a:ln w="9525">
            <a:noFill/>
            <a:miter lim="800000"/>
            <a:headEnd/>
            <a:tailEnd/>
          </a:ln>
          <a:effectLst/>
        </p:spPr>
      </p:pic>
      <p:pic>
        <p:nvPicPr>
          <p:cNvPr id="115719" name="Picture 7"/>
          <p:cNvPicPr>
            <a:picLocks noChangeAspect="1" noChangeArrowheads="1"/>
          </p:cNvPicPr>
          <p:nvPr/>
        </p:nvPicPr>
        <p:blipFill>
          <a:blip r:embed="rId4" cstate="print"/>
          <a:srcRect/>
          <a:stretch>
            <a:fillRect/>
          </a:stretch>
        </p:blipFill>
        <p:spPr bwMode="auto">
          <a:xfrm>
            <a:off x="0" y="3429000"/>
            <a:ext cx="4495800" cy="3429000"/>
          </a:xfrm>
          <a:prstGeom prst="rect">
            <a:avLst/>
          </a:prstGeom>
          <a:noFill/>
          <a:ln w="9525">
            <a:noFill/>
            <a:miter lim="800000"/>
            <a:headEnd/>
            <a:tailEnd/>
          </a:ln>
          <a:effectLst/>
        </p:spPr>
      </p:pic>
      <p:pic>
        <p:nvPicPr>
          <p:cNvPr id="115716" name="Picture 4"/>
          <p:cNvPicPr>
            <a:picLocks noChangeAspect="1" noChangeArrowheads="1"/>
          </p:cNvPicPr>
          <p:nvPr/>
        </p:nvPicPr>
        <p:blipFill>
          <a:blip r:embed="rId5" cstate="print"/>
          <a:srcRect/>
          <a:stretch>
            <a:fillRect/>
          </a:stretch>
        </p:blipFill>
        <p:spPr bwMode="auto">
          <a:xfrm>
            <a:off x="4495800" y="3429000"/>
            <a:ext cx="4648200" cy="3429000"/>
          </a:xfrm>
          <a:prstGeom prst="rect">
            <a:avLst/>
          </a:prstGeom>
          <a:noFill/>
          <a:ln w="9525">
            <a:noFill/>
            <a:miter lim="800000"/>
            <a:headEnd/>
            <a:tailEnd/>
          </a:ln>
          <a:effectLst/>
        </p:spPr>
      </p:pic>
      <p:sp>
        <p:nvSpPr>
          <p:cNvPr id="115721" name="Text Box 9"/>
          <p:cNvSpPr txBox="1">
            <a:spLocks noChangeArrowheads="1"/>
          </p:cNvSpPr>
          <p:nvPr/>
        </p:nvSpPr>
        <p:spPr bwMode="auto">
          <a:xfrm>
            <a:off x="76200" y="2971800"/>
            <a:ext cx="3352800" cy="369332"/>
          </a:xfrm>
          <a:prstGeom prst="rect">
            <a:avLst/>
          </a:prstGeom>
          <a:solidFill>
            <a:schemeClr val="bg1"/>
          </a:solidFill>
          <a:ln w="9525">
            <a:noFill/>
            <a:miter lim="800000"/>
            <a:headEnd/>
            <a:tailEnd/>
          </a:ln>
          <a:effectLst/>
        </p:spPr>
        <p:txBody>
          <a:bodyPr wrap="square">
            <a:spAutoFit/>
          </a:bodyPr>
          <a:lstStyle/>
          <a:p>
            <a:pPr>
              <a:spcBef>
                <a:spcPct val="50000"/>
              </a:spcBef>
            </a:pPr>
            <a:r>
              <a:rPr lang="en-US" b="1" dirty="0">
                <a:solidFill>
                  <a:srgbClr val="000000"/>
                </a:solidFill>
                <a:effectLst>
                  <a:outerShdw blurRad="38100" dist="38100" dir="2700000" algn="tl">
                    <a:srgbClr val="C0C0C0"/>
                  </a:outerShdw>
                </a:effectLst>
              </a:rPr>
              <a:t>Exposure of Potential Pollutants</a:t>
            </a:r>
          </a:p>
        </p:txBody>
      </p:sp>
      <p:sp>
        <p:nvSpPr>
          <p:cNvPr id="115722" name="Text Box 10"/>
          <p:cNvSpPr txBox="1">
            <a:spLocks noChangeArrowheads="1"/>
          </p:cNvSpPr>
          <p:nvPr/>
        </p:nvSpPr>
        <p:spPr bwMode="auto">
          <a:xfrm>
            <a:off x="7315200" y="2983468"/>
            <a:ext cx="1752600" cy="369332"/>
          </a:xfrm>
          <a:prstGeom prst="rect">
            <a:avLst/>
          </a:prstGeom>
          <a:solidFill>
            <a:schemeClr val="bg1"/>
          </a:solidFill>
          <a:ln w="9525">
            <a:noFill/>
            <a:miter lim="800000"/>
            <a:headEnd/>
            <a:tailEnd/>
          </a:ln>
          <a:effectLst/>
        </p:spPr>
        <p:txBody>
          <a:bodyPr wrap="square">
            <a:spAutoFit/>
          </a:bodyPr>
          <a:lstStyle/>
          <a:p>
            <a:pPr>
              <a:spcBef>
                <a:spcPct val="50000"/>
              </a:spcBef>
            </a:pPr>
            <a:r>
              <a:rPr lang="en-US" b="1" dirty="0">
                <a:solidFill>
                  <a:srgbClr val="000000"/>
                </a:solidFill>
                <a:effectLst>
                  <a:outerShdw blurRad="38100" dist="38100" dir="2700000" algn="tl">
                    <a:srgbClr val="C0C0C0"/>
                  </a:outerShdw>
                </a:effectLst>
              </a:rPr>
              <a:t>Spills and Leaks</a:t>
            </a:r>
          </a:p>
        </p:txBody>
      </p:sp>
      <p:sp>
        <p:nvSpPr>
          <p:cNvPr id="115723" name="Text Box 11"/>
          <p:cNvSpPr txBox="1">
            <a:spLocks noChangeArrowheads="1"/>
          </p:cNvSpPr>
          <p:nvPr/>
        </p:nvSpPr>
        <p:spPr bwMode="auto">
          <a:xfrm>
            <a:off x="76200" y="6412468"/>
            <a:ext cx="4419600" cy="369332"/>
          </a:xfrm>
          <a:prstGeom prst="rect">
            <a:avLst/>
          </a:prstGeom>
          <a:solidFill>
            <a:schemeClr val="bg1"/>
          </a:solidFill>
          <a:ln w="9525">
            <a:noFill/>
            <a:miter lim="800000"/>
            <a:headEnd/>
            <a:tailEnd/>
          </a:ln>
          <a:effectLst/>
        </p:spPr>
        <p:txBody>
          <a:bodyPr wrap="square">
            <a:spAutoFit/>
          </a:bodyPr>
          <a:lstStyle/>
          <a:p>
            <a:pPr>
              <a:spcBef>
                <a:spcPct val="50000"/>
              </a:spcBef>
            </a:pPr>
            <a:r>
              <a:rPr lang="en-US" b="1" dirty="0">
                <a:solidFill>
                  <a:srgbClr val="000000"/>
                </a:solidFill>
                <a:effectLst>
                  <a:outerShdw blurRad="38100" dist="38100" dir="2700000" algn="tl">
                    <a:srgbClr val="C0C0C0"/>
                  </a:outerShdw>
                </a:effectLst>
              </a:rPr>
              <a:t>Un-authorized </a:t>
            </a:r>
            <a:r>
              <a:rPr lang="en-US" b="1" dirty="0" smtClean="0">
                <a:solidFill>
                  <a:srgbClr val="000000"/>
                </a:solidFill>
                <a:effectLst>
                  <a:outerShdw blurRad="38100" dist="38100" dir="2700000" algn="tl">
                    <a:srgbClr val="C0C0C0"/>
                  </a:outerShdw>
                </a:effectLst>
              </a:rPr>
              <a:t>Non-stormwater Discharges</a:t>
            </a:r>
            <a:endParaRPr lang="en-US" b="1" dirty="0">
              <a:solidFill>
                <a:srgbClr val="000000"/>
              </a:solidFill>
              <a:effectLst>
                <a:outerShdw blurRad="38100" dist="38100" dir="2700000" algn="tl">
                  <a:srgbClr val="C0C0C0"/>
                </a:outerShdw>
              </a:effectLst>
            </a:endParaRPr>
          </a:p>
        </p:txBody>
      </p:sp>
      <p:sp>
        <p:nvSpPr>
          <p:cNvPr id="115724" name="Text Box 12"/>
          <p:cNvSpPr txBox="1">
            <a:spLocks noChangeArrowheads="1"/>
          </p:cNvSpPr>
          <p:nvPr/>
        </p:nvSpPr>
        <p:spPr bwMode="auto">
          <a:xfrm>
            <a:off x="6934200" y="6412468"/>
            <a:ext cx="2133600" cy="369332"/>
          </a:xfrm>
          <a:prstGeom prst="rect">
            <a:avLst/>
          </a:prstGeom>
          <a:solidFill>
            <a:schemeClr val="bg1"/>
          </a:solidFill>
          <a:ln w="9525">
            <a:noFill/>
            <a:miter lim="800000"/>
            <a:headEnd/>
            <a:tailEnd/>
          </a:ln>
          <a:effectLst/>
        </p:spPr>
        <p:txBody>
          <a:bodyPr wrap="square">
            <a:spAutoFit/>
          </a:bodyPr>
          <a:lstStyle/>
          <a:p>
            <a:pPr>
              <a:spcBef>
                <a:spcPct val="50000"/>
              </a:spcBef>
            </a:pPr>
            <a:r>
              <a:rPr lang="en-US" b="1" dirty="0">
                <a:solidFill>
                  <a:srgbClr val="000000"/>
                </a:solidFill>
                <a:effectLst>
                  <a:outerShdw blurRad="38100" dist="38100" dir="2700000" algn="tl">
                    <a:srgbClr val="C0C0C0"/>
                  </a:outerShdw>
                </a:effectLst>
              </a:rPr>
              <a:t>Poor Housekeeping</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Looking Forward…</a:t>
            </a:r>
          </a:p>
        </p:txBody>
      </p:sp>
      <p:sp>
        <p:nvSpPr>
          <p:cNvPr id="122883" name="Rectangle 3"/>
          <p:cNvSpPr>
            <a:spLocks noGrp="1" noChangeArrowheads="1"/>
          </p:cNvSpPr>
          <p:nvPr>
            <p:ph type="body" idx="1"/>
          </p:nvPr>
        </p:nvSpPr>
        <p:spPr>
          <a:xfrm>
            <a:off x="457200" y="2560637"/>
            <a:ext cx="8229600" cy="1173163"/>
          </a:xfrm>
        </p:spPr>
        <p:txBody>
          <a:bodyPr/>
          <a:lstStyle/>
          <a:p>
            <a:pPr marL="0" indent="0" algn="ctr">
              <a:buFont typeface="Wingdings" pitchFamily="2" charset="2"/>
              <a:buNone/>
            </a:pPr>
            <a:r>
              <a:rPr lang="en-US" dirty="0"/>
              <a:t>The Department will notify all existing </a:t>
            </a:r>
            <a:r>
              <a:rPr lang="en-US" dirty="0" err="1"/>
              <a:t>permittees</a:t>
            </a:r>
            <a:r>
              <a:rPr lang="en-US" dirty="0"/>
              <a:t> via correspondence when the appeal has been resolved.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b="1" dirty="0"/>
              <a:t>Current Permit</a:t>
            </a:r>
          </a:p>
        </p:txBody>
      </p:sp>
      <p:sp>
        <p:nvSpPr>
          <p:cNvPr id="36867" name="Rectangle 3"/>
          <p:cNvSpPr>
            <a:spLocks noGrp="1" noChangeArrowheads="1"/>
          </p:cNvSpPr>
          <p:nvPr>
            <p:ph type="body" idx="1"/>
          </p:nvPr>
        </p:nvSpPr>
        <p:spPr>
          <a:xfrm>
            <a:off x="609600" y="1828800"/>
            <a:ext cx="8229600" cy="4678363"/>
          </a:xfrm>
        </p:spPr>
        <p:txBody>
          <a:bodyPr/>
          <a:lstStyle/>
          <a:p>
            <a:pPr>
              <a:spcAft>
                <a:spcPts val="1200"/>
              </a:spcAft>
            </a:pPr>
            <a:r>
              <a:rPr lang="en-US" dirty="0"/>
              <a:t>Current </a:t>
            </a:r>
            <a:r>
              <a:rPr lang="en-US" dirty="0" smtClean="0"/>
              <a:t>Industrial General Permit (IGP) </a:t>
            </a:r>
            <a:r>
              <a:rPr lang="en-US" dirty="0"/>
              <a:t>Expired March 31, 2009</a:t>
            </a:r>
          </a:p>
          <a:p>
            <a:pPr>
              <a:spcAft>
                <a:spcPts val="1200"/>
              </a:spcAft>
              <a:buFont typeface="Wingdings" pitchFamily="2" charset="2"/>
              <a:buNone/>
            </a:pPr>
            <a:endParaRPr lang="en-US" sz="1000" dirty="0"/>
          </a:p>
          <a:p>
            <a:pPr>
              <a:spcAft>
                <a:spcPts val="1200"/>
              </a:spcAft>
            </a:pPr>
            <a:r>
              <a:rPr lang="en-US" dirty="0"/>
              <a:t>The Renewal Permit was issued June 30, 2009 with an effective date of July 1, </a:t>
            </a:r>
            <a:r>
              <a:rPr lang="en-US" dirty="0" smtClean="0"/>
              <a:t>2009</a:t>
            </a:r>
            <a:endParaRPr lang="en-US" dirty="0"/>
          </a:p>
          <a:p>
            <a:pPr>
              <a:spcAft>
                <a:spcPts val="1200"/>
              </a:spcAft>
              <a:buFont typeface="Wingdings" pitchFamily="2" charset="2"/>
              <a:buNone/>
            </a:pPr>
            <a:endParaRPr lang="en-US" sz="1000" dirty="0"/>
          </a:p>
          <a:p>
            <a:pPr>
              <a:spcAft>
                <a:spcPts val="1200"/>
              </a:spcAft>
            </a:pPr>
            <a:r>
              <a:rPr lang="en-US" dirty="0"/>
              <a:t>The Renewal Permit was appealed </a:t>
            </a:r>
            <a:r>
              <a:rPr lang="en-US" dirty="0" smtClean="0"/>
              <a:t>by the Arkansas Environmental Federation on  </a:t>
            </a:r>
            <a:r>
              <a:rPr lang="en-US" dirty="0"/>
              <a:t>July 29, 2009 and thus </a:t>
            </a:r>
            <a:r>
              <a:rPr lang="en-US" dirty="0" smtClean="0"/>
              <a:t>stayed</a:t>
            </a:r>
            <a:endParaRPr lang="en-US" dirty="0"/>
          </a:p>
          <a:p>
            <a:pPr>
              <a:buFont typeface="Wingdings" pitchFamily="2" charset="2"/>
              <a:buNone/>
            </a:pPr>
            <a:endParaRPr lang="en-US" sz="1000" dirty="0"/>
          </a:p>
          <a:p>
            <a:pPr>
              <a:buFont typeface="Wingdings" pitchFamily="2" charset="2"/>
              <a:buNone/>
            </a:pPr>
            <a:endParaRPr lang="en-US" dirty="0"/>
          </a:p>
        </p:txBody>
      </p:sp>
      <p:grpSp>
        <p:nvGrpSpPr>
          <p:cNvPr id="4" name="Group 8"/>
          <p:cNvGrpSpPr>
            <a:grpSpLocks/>
          </p:cNvGrpSpPr>
          <p:nvPr/>
        </p:nvGrpSpPr>
        <p:grpSpPr bwMode="auto">
          <a:xfrm>
            <a:off x="7543800" y="6019800"/>
            <a:ext cx="1371600" cy="569913"/>
            <a:chOff x="3030" y="2112"/>
            <a:chExt cx="1908" cy="722"/>
          </a:xfrm>
        </p:grpSpPr>
        <p:sp>
          <p:nvSpPr>
            <p:cNvPr id="5" name="Rectangle 9"/>
            <p:cNvSpPr>
              <a:spLocks noChangeArrowheads="1"/>
            </p:cNvSpPr>
            <p:nvPr/>
          </p:nvSpPr>
          <p:spPr bwMode="auto">
            <a:xfrm>
              <a:off x="3034" y="2488"/>
              <a:ext cx="1658" cy="18"/>
            </a:xfrm>
            <a:prstGeom prst="rect">
              <a:avLst/>
            </a:prstGeom>
            <a:solidFill>
              <a:srgbClr val="FFFFFF"/>
            </a:solidFill>
            <a:ln w="0">
              <a:noFill/>
              <a:miter lim="800000"/>
              <a:headEnd/>
              <a:tailEnd/>
            </a:ln>
          </p:spPr>
          <p:txBody>
            <a:bodyPr/>
            <a:lstStyle/>
            <a:p>
              <a:endParaRPr lang="en-US"/>
            </a:p>
          </p:txBody>
        </p:sp>
        <p:sp>
          <p:nvSpPr>
            <p:cNvPr id="6" name="Rectangle 10"/>
            <p:cNvSpPr>
              <a:spLocks noChangeArrowheads="1"/>
            </p:cNvSpPr>
            <p:nvPr/>
          </p:nvSpPr>
          <p:spPr bwMode="auto">
            <a:xfrm>
              <a:off x="3034" y="2524"/>
              <a:ext cx="1658" cy="8"/>
            </a:xfrm>
            <a:prstGeom prst="rect">
              <a:avLst/>
            </a:prstGeom>
            <a:solidFill>
              <a:srgbClr val="FFFFFF"/>
            </a:solidFill>
            <a:ln w="0">
              <a:noFill/>
              <a:miter lim="800000"/>
              <a:headEnd/>
              <a:tailEnd/>
            </a:ln>
          </p:spPr>
          <p:txBody>
            <a:bodyPr/>
            <a:lstStyle/>
            <a:p>
              <a:endParaRPr lang="en-US"/>
            </a:p>
          </p:txBody>
        </p:sp>
        <p:sp>
          <p:nvSpPr>
            <p:cNvPr id="7" name="Freeform 11"/>
            <p:cNvSpPr>
              <a:spLocks noEditPoints="1"/>
            </p:cNvSpPr>
            <p:nvPr/>
          </p:nvSpPr>
          <p:spPr bwMode="auto">
            <a:xfrm>
              <a:off x="3030" y="2116"/>
              <a:ext cx="460" cy="326"/>
            </a:xfrm>
            <a:custGeom>
              <a:avLst/>
              <a:gdLst/>
              <a:ahLst/>
              <a:cxnLst>
                <a:cxn ang="0">
                  <a:pos x="54" y="252"/>
                </a:cxn>
                <a:cxn ang="0">
                  <a:pos x="32" y="288"/>
                </a:cxn>
                <a:cxn ang="0">
                  <a:pos x="12" y="312"/>
                </a:cxn>
                <a:cxn ang="0">
                  <a:pos x="24" y="324"/>
                </a:cxn>
                <a:cxn ang="0">
                  <a:pos x="74" y="324"/>
                </a:cxn>
                <a:cxn ang="0">
                  <a:pos x="96" y="322"/>
                </a:cxn>
                <a:cxn ang="0">
                  <a:pos x="96" y="316"/>
                </a:cxn>
                <a:cxn ang="0">
                  <a:pos x="98" y="308"/>
                </a:cxn>
                <a:cxn ang="0">
                  <a:pos x="106" y="286"/>
                </a:cxn>
                <a:cxn ang="0">
                  <a:pos x="132" y="228"/>
                </a:cxn>
                <a:cxn ang="0">
                  <a:pos x="228" y="226"/>
                </a:cxn>
                <a:cxn ang="0">
                  <a:pos x="316" y="228"/>
                </a:cxn>
                <a:cxn ang="0">
                  <a:pos x="344" y="290"/>
                </a:cxn>
                <a:cxn ang="0">
                  <a:pos x="352" y="314"/>
                </a:cxn>
                <a:cxn ang="0">
                  <a:pos x="350" y="326"/>
                </a:cxn>
                <a:cxn ang="0">
                  <a:pos x="404" y="322"/>
                </a:cxn>
                <a:cxn ang="0">
                  <a:pos x="460" y="326"/>
                </a:cxn>
                <a:cxn ang="0">
                  <a:pos x="444" y="312"/>
                </a:cxn>
                <a:cxn ang="0">
                  <a:pos x="426" y="282"/>
                </a:cxn>
                <a:cxn ang="0">
                  <a:pos x="402" y="238"/>
                </a:cxn>
                <a:cxn ang="0">
                  <a:pos x="330" y="96"/>
                </a:cxn>
                <a:cxn ang="0">
                  <a:pos x="310" y="54"/>
                </a:cxn>
                <a:cxn ang="0">
                  <a:pos x="296" y="20"/>
                </a:cxn>
                <a:cxn ang="0">
                  <a:pos x="262" y="2"/>
                </a:cxn>
                <a:cxn ang="0">
                  <a:pos x="204" y="2"/>
                </a:cxn>
                <a:cxn ang="0">
                  <a:pos x="174" y="10"/>
                </a:cxn>
                <a:cxn ang="0">
                  <a:pos x="164" y="34"/>
                </a:cxn>
                <a:cxn ang="0">
                  <a:pos x="144" y="72"/>
                </a:cxn>
                <a:cxn ang="0">
                  <a:pos x="300" y="190"/>
                </a:cxn>
                <a:cxn ang="0">
                  <a:pos x="224" y="192"/>
                </a:cxn>
                <a:cxn ang="0">
                  <a:pos x="150" y="190"/>
                </a:cxn>
                <a:cxn ang="0">
                  <a:pos x="234" y="36"/>
                </a:cxn>
                <a:cxn ang="0">
                  <a:pos x="246" y="70"/>
                </a:cxn>
                <a:cxn ang="0">
                  <a:pos x="264" y="112"/>
                </a:cxn>
              </a:cxnLst>
              <a:rect l="0" t="0" r="r" b="b"/>
              <a:pathLst>
                <a:path w="460" h="326">
                  <a:moveTo>
                    <a:pt x="68" y="224"/>
                  </a:moveTo>
                  <a:lnTo>
                    <a:pt x="54" y="252"/>
                  </a:lnTo>
                  <a:lnTo>
                    <a:pt x="42" y="272"/>
                  </a:lnTo>
                  <a:lnTo>
                    <a:pt x="32" y="288"/>
                  </a:lnTo>
                  <a:lnTo>
                    <a:pt x="22" y="300"/>
                  </a:lnTo>
                  <a:lnTo>
                    <a:pt x="12" y="312"/>
                  </a:lnTo>
                  <a:lnTo>
                    <a:pt x="0" y="326"/>
                  </a:lnTo>
                  <a:lnTo>
                    <a:pt x="24" y="324"/>
                  </a:lnTo>
                  <a:lnTo>
                    <a:pt x="50" y="322"/>
                  </a:lnTo>
                  <a:lnTo>
                    <a:pt x="74" y="324"/>
                  </a:lnTo>
                  <a:lnTo>
                    <a:pt x="98" y="326"/>
                  </a:lnTo>
                  <a:lnTo>
                    <a:pt x="96" y="322"/>
                  </a:lnTo>
                  <a:lnTo>
                    <a:pt x="96" y="320"/>
                  </a:lnTo>
                  <a:lnTo>
                    <a:pt x="96" y="316"/>
                  </a:lnTo>
                  <a:lnTo>
                    <a:pt x="96" y="314"/>
                  </a:lnTo>
                  <a:lnTo>
                    <a:pt x="98" y="308"/>
                  </a:lnTo>
                  <a:lnTo>
                    <a:pt x="102" y="300"/>
                  </a:lnTo>
                  <a:lnTo>
                    <a:pt x="106" y="286"/>
                  </a:lnTo>
                  <a:lnTo>
                    <a:pt x="114" y="266"/>
                  </a:lnTo>
                  <a:lnTo>
                    <a:pt x="132" y="228"/>
                  </a:lnTo>
                  <a:lnTo>
                    <a:pt x="180" y="226"/>
                  </a:lnTo>
                  <a:lnTo>
                    <a:pt x="228" y="226"/>
                  </a:lnTo>
                  <a:lnTo>
                    <a:pt x="272" y="226"/>
                  </a:lnTo>
                  <a:lnTo>
                    <a:pt x="316" y="228"/>
                  </a:lnTo>
                  <a:lnTo>
                    <a:pt x="338" y="272"/>
                  </a:lnTo>
                  <a:lnTo>
                    <a:pt x="344" y="290"/>
                  </a:lnTo>
                  <a:lnTo>
                    <a:pt x="350" y="304"/>
                  </a:lnTo>
                  <a:lnTo>
                    <a:pt x="352" y="314"/>
                  </a:lnTo>
                  <a:lnTo>
                    <a:pt x="350" y="320"/>
                  </a:lnTo>
                  <a:lnTo>
                    <a:pt x="350" y="326"/>
                  </a:lnTo>
                  <a:lnTo>
                    <a:pt x="376" y="322"/>
                  </a:lnTo>
                  <a:lnTo>
                    <a:pt x="404" y="322"/>
                  </a:lnTo>
                  <a:lnTo>
                    <a:pt x="432" y="322"/>
                  </a:lnTo>
                  <a:lnTo>
                    <a:pt x="460" y="326"/>
                  </a:lnTo>
                  <a:lnTo>
                    <a:pt x="452" y="320"/>
                  </a:lnTo>
                  <a:lnTo>
                    <a:pt x="444" y="312"/>
                  </a:lnTo>
                  <a:lnTo>
                    <a:pt x="436" y="300"/>
                  </a:lnTo>
                  <a:lnTo>
                    <a:pt x="426" y="282"/>
                  </a:lnTo>
                  <a:lnTo>
                    <a:pt x="414" y="262"/>
                  </a:lnTo>
                  <a:lnTo>
                    <a:pt x="402" y="238"/>
                  </a:lnTo>
                  <a:lnTo>
                    <a:pt x="392" y="218"/>
                  </a:lnTo>
                  <a:lnTo>
                    <a:pt x="330" y="96"/>
                  </a:lnTo>
                  <a:lnTo>
                    <a:pt x="318" y="72"/>
                  </a:lnTo>
                  <a:lnTo>
                    <a:pt x="310" y="54"/>
                  </a:lnTo>
                  <a:lnTo>
                    <a:pt x="302" y="36"/>
                  </a:lnTo>
                  <a:lnTo>
                    <a:pt x="296" y="20"/>
                  </a:lnTo>
                  <a:lnTo>
                    <a:pt x="290" y="0"/>
                  </a:lnTo>
                  <a:lnTo>
                    <a:pt x="262" y="2"/>
                  </a:lnTo>
                  <a:lnTo>
                    <a:pt x="234" y="2"/>
                  </a:lnTo>
                  <a:lnTo>
                    <a:pt x="204" y="2"/>
                  </a:lnTo>
                  <a:lnTo>
                    <a:pt x="176" y="0"/>
                  </a:lnTo>
                  <a:lnTo>
                    <a:pt x="174" y="10"/>
                  </a:lnTo>
                  <a:lnTo>
                    <a:pt x="170" y="20"/>
                  </a:lnTo>
                  <a:lnTo>
                    <a:pt x="164" y="34"/>
                  </a:lnTo>
                  <a:lnTo>
                    <a:pt x="156" y="50"/>
                  </a:lnTo>
                  <a:lnTo>
                    <a:pt x="144" y="72"/>
                  </a:lnTo>
                  <a:lnTo>
                    <a:pt x="68" y="224"/>
                  </a:lnTo>
                  <a:close/>
                  <a:moveTo>
                    <a:pt x="300" y="190"/>
                  </a:moveTo>
                  <a:lnTo>
                    <a:pt x="262" y="192"/>
                  </a:lnTo>
                  <a:lnTo>
                    <a:pt x="224" y="192"/>
                  </a:lnTo>
                  <a:lnTo>
                    <a:pt x="186" y="192"/>
                  </a:lnTo>
                  <a:lnTo>
                    <a:pt x="150" y="190"/>
                  </a:lnTo>
                  <a:lnTo>
                    <a:pt x="230" y="26"/>
                  </a:lnTo>
                  <a:lnTo>
                    <a:pt x="234" y="36"/>
                  </a:lnTo>
                  <a:lnTo>
                    <a:pt x="236" y="46"/>
                  </a:lnTo>
                  <a:lnTo>
                    <a:pt x="246" y="70"/>
                  </a:lnTo>
                  <a:lnTo>
                    <a:pt x="254" y="90"/>
                  </a:lnTo>
                  <a:lnTo>
                    <a:pt x="264" y="112"/>
                  </a:lnTo>
                  <a:lnTo>
                    <a:pt x="300" y="190"/>
                  </a:lnTo>
                  <a:close/>
                </a:path>
              </a:pathLst>
            </a:custGeom>
            <a:solidFill>
              <a:srgbClr val="FFFFFF"/>
            </a:solidFill>
            <a:ln w="0">
              <a:noFill/>
              <a:prstDash val="solid"/>
              <a:round/>
              <a:headEnd/>
              <a:tailEnd/>
            </a:ln>
          </p:spPr>
          <p:txBody>
            <a:bodyPr/>
            <a:lstStyle/>
            <a:p>
              <a:endParaRPr lang="en-US"/>
            </a:p>
          </p:txBody>
        </p:sp>
        <p:sp>
          <p:nvSpPr>
            <p:cNvPr id="8" name="Freeform 12"/>
            <p:cNvSpPr>
              <a:spLocks noEditPoints="1"/>
            </p:cNvSpPr>
            <p:nvPr/>
          </p:nvSpPr>
          <p:spPr bwMode="auto">
            <a:xfrm>
              <a:off x="3542" y="2116"/>
              <a:ext cx="436" cy="324"/>
            </a:xfrm>
            <a:custGeom>
              <a:avLst/>
              <a:gdLst/>
              <a:ahLst/>
              <a:cxnLst>
                <a:cxn ang="0">
                  <a:pos x="20" y="214"/>
                </a:cxn>
                <a:cxn ang="0">
                  <a:pos x="18" y="254"/>
                </a:cxn>
                <a:cxn ang="0">
                  <a:pos x="12" y="302"/>
                </a:cxn>
                <a:cxn ang="0">
                  <a:pos x="4" y="320"/>
                </a:cxn>
                <a:cxn ang="0">
                  <a:pos x="16" y="324"/>
                </a:cxn>
                <a:cxn ang="0">
                  <a:pos x="60" y="322"/>
                </a:cxn>
                <a:cxn ang="0">
                  <a:pos x="124" y="324"/>
                </a:cxn>
                <a:cxn ang="0">
                  <a:pos x="200" y="324"/>
                </a:cxn>
                <a:cxn ang="0">
                  <a:pos x="286" y="314"/>
                </a:cxn>
                <a:cxn ang="0">
                  <a:pos x="368" y="282"/>
                </a:cxn>
                <a:cxn ang="0">
                  <a:pos x="414" y="238"/>
                </a:cxn>
                <a:cxn ang="0">
                  <a:pos x="434" y="184"/>
                </a:cxn>
                <a:cxn ang="0">
                  <a:pos x="434" y="132"/>
                </a:cxn>
                <a:cxn ang="0">
                  <a:pos x="416" y="74"/>
                </a:cxn>
                <a:cxn ang="0">
                  <a:pos x="368" y="30"/>
                </a:cxn>
                <a:cxn ang="0">
                  <a:pos x="304" y="8"/>
                </a:cxn>
                <a:cxn ang="0">
                  <a:pos x="236" y="0"/>
                </a:cxn>
                <a:cxn ang="0">
                  <a:pos x="158" y="0"/>
                </a:cxn>
                <a:cxn ang="0">
                  <a:pos x="78" y="4"/>
                </a:cxn>
                <a:cxn ang="0">
                  <a:pos x="34" y="2"/>
                </a:cxn>
                <a:cxn ang="0">
                  <a:pos x="2" y="0"/>
                </a:cxn>
                <a:cxn ang="0">
                  <a:pos x="12" y="22"/>
                </a:cxn>
                <a:cxn ang="0">
                  <a:pos x="18" y="50"/>
                </a:cxn>
                <a:cxn ang="0">
                  <a:pos x="20" y="102"/>
                </a:cxn>
                <a:cxn ang="0">
                  <a:pos x="20" y="198"/>
                </a:cxn>
                <a:cxn ang="0">
                  <a:pos x="92" y="108"/>
                </a:cxn>
                <a:cxn ang="0">
                  <a:pos x="94" y="54"/>
                </a:cxn>
                <a:cxn ang="0">
                  <a:pos x="118" y="34"/>
                </a:cxn>
                <a:cxn ang="0">
                  <a:pos x="180" y="30"/>
                </a:cxn>
                <a:cxn ang="0">
                  <a:pos x="230" y="34"/>
                </a:cxn>
                <a:cxn ang="0">
                  <a:pos x="294" y="54"/>
                </a:cxn>
                <a:cxn ang="0">
                  <a:pos x="338" y="92"/>
                </a:cxn>
                <a:cxn ang="0">
                  <a:pos x="354" y="136"/>
                </a:cxn>
                <a:cxn ang="0">
                  <a:pos x="354" y="172"/>
                </a:cxn>
                <a:cxn ang="0">
                  <a:pos x="348" y="208"/>
                </a:cxn>
                <a:cxn ang="0">
                  <a:pos x="326" y="246"/>
                </a:cxn>
                <a:cxn ang="0">
                  <a:pos x="280" y="276"/>
                </a:cxn>
                <a:cxn ang="0">
                  <a:pos x="214" y="290"/>
                </a:cxn>
                <a:cxn ang="0">
                  <a:pos x="162" y="294"/>
                </a:cxn>
                <a:cxn ang="0">
                  <a:pos x="112" y="290"/>
                </a:cxn>
                <a:cxn ang="0">
                  <a:pos x="94" y="278"/>
                </a:cxn>
                <a:cxn ang="0">
                  <a:pos x="92" y="262"/>
                </a:cxn>
              </a:cxnLst>
              <a:rect l="0" t="0" r="r" b="b"/>
              <a:pathLst>
                <a:path w="436" h="324">
                  <a:moveTo>
                    <a:pt x="20" y="198"/>
                  </a:moveTo>
                  <a:lnTo>
                    <a:pt x="20" y="214"/>
                  </a:lnTo>
                  <a:lnTo>
                    <a:pt x="20" y="232"/>
                  </a:lnTo>
                  <a:lnTo>
                    <a:pt x="18" y="254"/>
                  </a:lnTo>
                  <a:lnTo>
                    <a:pt x="16" y="284"/>
                  </a:lnTo>
                  <a:lnTo>
                    <a:pt x="12" y="302"/>
                  </a:lnTo>
                  <a:lnTo>
                    <a:pt x="8" y="314"/>
                  </a:lnTo>
                  <a:lnTo>
                    <a:pt x="4" y="320"/>
                  </a:lnTo>
                  <a:lnTo>
                    <a:pt x="0" y="324"/>
                  </a:lnTo>
                  <a:lnTo>
                    <a:pt x="16" y="324"/>
                  </a:lnTo>
                  <a:lnTo>
                    <a:pt x="36" y="324"/>
                  </a:lnTo>
                  <a:lnTo>
                    <a:pt x="60" y="322"/>
                  </a:lnTo>
                  <a:lnTo>
                    <a:pt x="90" y="324"/>
                  </a:lnTo>
                  <a:lnTo>
                    <a:pt x="124" y="324"/>
                  </a:lnTo>
                  <a:lnTo>
                    <a:pt x="162" y="324"/>
                  </a:lnTo>
                  <a:lnTo>
                    <a:pt x="200" y="324"/>
                  </a:lnTo>
                  <a:lnTo>
                    <a:pt x="244" y="320"/>
                  </a:lnTo>
                  <a:lnTo>
                    <a:pt x="286" y="314"/>
                  </a:lnTo>
                  <a:lnTo>
                    <a:pt x="330" y="302"/>
                  </a:lnTo>
                  <a:lnTo>
                    <a:pt x="368" y="282"/>
                  </a:lnTo>
                  <a:lnTo>
                    <a:pt x="394" y="262"/>
                  </a:lnTo>
                  <a:lnTo>
                    <a:pt x="414" y="238"/>
                  </a:lnTo>
                  <a:lnTo>
                    <a:pt x="426" y="212"/>
                  </a:lnTo>
                  <a:lnTo>
                    <a:pt x="434" y="184"/>
                  </a:lnTo>
                  <a:lnTo>
                    <a:pt x="436" y="158"/>
                  </a:lnTo>
                  <a:lnTo>
                    <a:pt x="434" y="132"/>
                  </a:lnTo>
                  <a:lnTo>
                    <a:pt x="428" y="102"/>
                  </a:lnTo>
                  <a:lnTo>
                    <a:pt x="416" y="74"/>
                  </a:lnTo>
                  <a:lnTo>
                    <a:pt x="394" y="48"/>
                  </a:lnTo>
                  <a:lnTo>
                    <a:pt x="368" y="30"/>
                  </a:lnTo>
                  <a:lnTo>
                    <a:pt x="336" y="16"/>
                  </a:lnTo>
                  <a:lnTo>
                    <a:pt x="304" y="8"/>
                  </a:lnTo>
                  <a:lnTo>
                    <a:pt x="270" y="2"/>
                  </a:lnTo>
                  <a:lnTo>
                    <a:pt x="236" y="0"/>
                  </a:lnTo>
                  <a:lnTo>
                    <a:pt x="204" y="0"/>
                  </a:lnTo>
                  <a:lnTo>
                    <a:pt x="158" y="0"/>
                  </a:lnTo>
                  <a:lnTo>
                    <a:pt x="118" y="2"/>
                  </a:lnTo>
                  <a:lnTo>
                    <a:pt x="78" y="4"/>
                  </a:lnTo>
                  <a:lnTo>
                    <a:pt x="56" y="4"/>
                  </a:lnTo>
                  <a:lnTo>
                    <a:pt x="34" y="2"/>
                  </a:lnTo>
                  <a:lnTo>
                    <a:pt x="14" y="0"/>
                  </a:lnTo>
                  <a:lnTo>
                    <a:pt x="2" y="0"/>
                  </a:lnTo>
                  <a:lnTo>
                    <a:pt x="8" y="10"/>
                  </a:lnTo>
                  <a:lnTo>
                    <a:pt x="12" y="22"/>
                  </a:lnTo>
                  <a:lnTo>
                    <a:pt x="16" y="34"/>
                  </a:lnTo>
                  <a:lnTo>
                    <a:pt x="18" y="50"/>
                  </a:lnTo>
                  <a:lnTo>
                    <a:pt x="20" y="72"/>
                  </a:lnTo>
                  <a:lnTo>
                    <a:pt x="20" y="102"/>
                  </a:lnTo>
                  <a:lnTo>
                    <a:pt x="20" y="142"/>
                  </a:lnTo>
                  <a:lnTo>
                    <a:pt x="20" y="198"/>
                  </a:lnTo>
                  <a:close/>
                  <a:moveTo>
                    <a:pt x="92" y="134"/>
                  </a:moveTo>
                  <a:lnTo>
                    <a:pt x="92" y="108"/>
                  </a:lnTo>
                  <a:lnTo>
                    <a:pt x="92" y="80"/>
                  </a:lnTo>
                  <a:lnTo>
                    <a:pt x="94" y="54"/>
                  </a:lnTo>
                  <a:lnTo>
                    <a:pt x="94" y="36"/>
                  </a:lnTo>
                  <a:lnTo>
                    <a:pt x="118" y="34"/>
                  </a:lnTo>
                  <a:lnTo>
                    <a:pt x="148" y="32"/>
                  </a:lnTo>
                  <a:lnTo>
                    <a:pt x="180" y="30"/>
                  </a:lnTo>
                  <a:lnTo>
                    <a:pt x="200" y="32"/>
                  </a:lnTo>
                  <a:lnTo>
                    <a:pt x="230" y="34"/>
                  </a:lnTo>
                  <a:lnTo>
                    <a:pt x="262" y="40"/>
                  </a:lnTo>
                  <a:lnTo>
                    <a:pt x="294" y="54"/>
                  </a:lnTo>
                  <a:lnTo>
                    <a:pt x="322" y="72"/>
                  </a:lnTo>
                  <a:lnTo>
                    <a:pt x="338" y="92"/>
                  </a:lnTo>
                  <a:lnTo>
                    <a:pt x="348" y="114"/>
                  </a:lnTo>
                  <a:lnTo>
                    <a:pt x="354" y="136"/>
                  </a:lnTo>
                  <a:lnTo>
                    <a:pt x="354" y="158"/>
                  </a:lnTo>
                  <a:lnTo>
                    <a:pt x="354" y="172"/>
                  </a:lnTo>
                  <a:lnTo>
                    <a:pt x="352" y="190"/>
                  </a:lnTo>
                  <a:lnTo>
                    <a:pt x="348" y="208"/>
                  </a:lnTo>
                  <a:lnTo>
                    <a:pt x="338" y="228"/>
                  </a:lnTo>
                  <a:lnTo>
                    <a:pt x="326" y="246"/>
                  </a:lnTo>
                  <a:lnTo>
                    <a:pt x="306" y="262"/>
                  </a:lnTo>
                  <a:lnTo>
                    <a:pt x="280" y="276"/>
                  </a:lnTo>
                  <a:lnTo>
                    <a:pt x="248" y="286"/>
                  </a:lnTo>
                  <a:lnTo>
                    <a:pt x="214" y="290"/>
                  </a:lnTo>
                  <a:lnTo>
                    <a:pt x="184" y="294"/>
                  </a:lnTo>
                  <a:lnTo>
                    <a:pt x="162" y="294"/>
                  </a:lnTo>
                  <a:lnTo>
                    <a:pt x="132" y="292"/>
                  </a:lnTo>
                  <a:lnTo>
                    <a:pt x="112" y="290"/>
                  </a:lnTo>
                  <a:lnTo>
                    <a:pt x="100" y="284"/>
                  </a:lnTo>
                  <a:lnTo>
                    <a:pt x="94" y="278"/>
                  </a:lnTo>
                  <a:lnTo>
                    <a:pt x="92" y="270"/>
                  </a:lnTo>
                  <a:lnTo>
                    <a:pt x="92" y="262"/>
                  </a:lnTo>
                  <a:lnTo>
                    <a:pt x="92" y="134"/>
                  </a:lnTo>
                  <a:close/>
                </a:path>
              </a:pathLst>
            </a:custGeom>
            <a:solidFill>
              <a:srgbClr val="FFFFFF"/>
            </a:solidFill>
            <a:ln w="0">
              <a:noFill/>
              <a:prstDash val="solid"/>
              <a:round/>
              <a:headEnd/>
              <a:tailEnd/>
            </a:ln>
          </p:spPr>
          <p:txBody>
            <a:bodyPr/>
            <a:lstStyle/>
            <a:p>
              <a:endParaRPr lang="en-US"/>
            </a:p>
          </p:txBody>
        </p:sp>
        <p:sp>
          <p:nvSpPr>
            <p:cNvPr id="9" name="Freeform 13"/>
            <p:cNvSpPr>
              <a:spLocks/>
            </p:cNvSpPr>
            <p:nvPr/>
          </p:nvSpPr>
          <p:spPr bwMode="auto">
            <a:xfrm>
              <a:off x="4062" y="2116"/>
              <a:ext cx="308" cy="326"/>
            </a:xfrm>
            <a:custGeom>
              <a:avLst/>
              <a:gdLst/>
              <a:ahLst/>
              <a:cxnLst>
                <a:cxn ang="0">
                  <a:pos x="18" y="244"/>
                </a:cxn>
                <a:cxn ang="0">
                  <a:pos x="12" y="300"/>
                </a:cxn>
                <a:cxn ang="0">
                  <a:pos x="4" y="318"/>
                </a:cxn>
                <a:cxn ang="0">
                  <a:pos x="28" y="324"/>
                </a:cxn>
                <a:cxn ang="0">
                  <a:pos x="92" y="322"/>
                </a:cxn>
                <a:cxn ang="0">
                  <a:pos x="192" y="324"/>
                </a:cxn>
                <a:cxn ang="0">
                  <a:pos x="264" y="324"/>
                </a:cxn>
                <a:cxn ang="0">
                  <a:pos x="290" y="310"/>
                </a:cxn>
                <a:cxn ang="0">
                  <a:pos x="298" y="286"/>
                </a:cxn>
                <a:cxn ang="0">
                  <a:pos x="294" y="276"/>
                </a:cxn>
                <a:cxn ang="0">
                  <a:pos x="254" y="288"/>
                </a:cxn>
                <a:cxn ang="0">
                  <a:pos x="194" y="292"/>
                </a:cxn>
                <a:cxn ang="0">
                  <a:pos x="142" y="292"/>
                </a:cxn>
                <a:cxn ang="0">
                  <a:pos x="104" y="286"/>
                </a:cxn>
                <a:cxn ang="0">
                  <a:pos x="92" y="268"/>
                </a:cxn>
                <a:cxn ang="0">
                  <a:pos x="90" y="170"/>
                </a:cxn>
                <a:cxn ang="0">
                  <a:pos x="162" y="170"/>
                </a:cxn>
                <a:cxn ang="0">
                  <a:pos x="218" y="172"/>
                </a:cxn>
                <a:cxn ang="0">
                  <a:pos x="252" y="178"/>
                </a:cxn>
                <a:cxn ang="0">
                  <a:pos x="266" y="176"/>
                </a:cxn>
                <a:cxn ang="0">
                  <a:pos x="264" y="162"/>
                </a:cxn>
                <a:cxn ang="0">
                  <a:pos x="264" y="146"/>
                </a:cxn>
                <a:cxn ang="0">
                  <a:pos x="266" y="130"/>
                </a:cxn>
                <a:cxn ang="0">
                  <a:pos x="260" y="126"/>
                </a:cxn>
                <a:cxn ang="0">
                  <a:pos x="248" y="132"/>
                </a:cxn>
                <a:cxn ang="0">
                  <a:pos x="216" y="136"/>
                </a:cxn>
                <a:cxn ang="0">
                  <a:pos x="176" y="138"/>
                </a:cxn>
                <a:cxn ang="0">
                  <a:pos x="116" y="136"/>
                </a:cxn>
                <a:cxn ang="0">
                  <a:pos x="90" y="86"/>
                </a:cxn>
                <a:cxn ang="0">
                  <a:pos x="92" y="34"/>
                </a:cxn>
                <a:cxn ang="0">
                  <a:pos x="138" y="32"/>
                </a:cxn>
                <a:cxn ang="0">
                  <a:pos x="198" y="32"/>
                </a:cxn>
                <a:cxn ang="0">
                  <a:pos x="242" y="36"/>
                </a:cxn>
                <a:cxn ang="0">
                  <a:pos x="268" y="46"/>
                </a:cxn>
                <a:cxn ang="0">
                  <a:pos x="276" y="42"/>
                </a:cxn>
                <a:cxn ang="0">
                  <a:pos x="276" y="20"/>
                </a:cxn>
                <a:cxn ang="0">
                  <a:pos x="278" y="0"/>
                </a:cxn>
                <a:cxn ang="0">
                  <a:pos x="116" y="2"/>
                </a:cxn>
                <a:cxn ang="0">
                  <a:pos x="50" y="2"/>
                </a:cxn>
                <a:cxn ang="0">
                  <a:pos x="14" y="0"/>
                </a:cxn>
                <a:cxn ang="0">
                  <a:pos x="10" y="16"/>
                </a:cxn>
                <a:cxn ang="0">
                  <a:pos x="16" y="48"/>
                </a:cxn>
                <a:cxn ang="0">
                  <a:pos x="18" y="100"/>
                </a:cxn>
              </a:cxnLst>
              <a:rect l="0" t="0" r="r" b="b"/>
              <a:pathLst>
                <a:path w="308" h="326">
                  <a:moveTo>
                    <a:pt x="18" y="214"/>
                  </a:moveTo>
                  <a:lnTo>
                    <a:pt x="18" y="244"/>
                  </a:lnTo>
                  <a:lnTo>
                    <a:pt x="16" y="272"/>
                  </a:lnTo>
                  <a:lnTo>
                    <a:pt x="12" y="300"/>
                  </a:lnTo>
                  <a:lnTo>
                    <a:pt x="8" y="308"/>
                  </a:lnTo>
                  <a:lnTo>
                    <a:pt x="4" y="318"/>
                  </a:lnTo>
                  <a:lnTo>
                    <a:pt x="0" y="326"/>
                  </a:lnTo>
                  <a:lnTo>
                    <a:pt x="28" y="324"/>
                  </a:lnTo>
                  <a:lnTo>
                    <a:pt x="58" y="324"/>
                  </a:lnTo>
                  <a:lnTo>
                    <a:pt x="92" y="322"/>
                  </a:lnTo>
                  <a:lnTo>
                    <a:pt x="138" y="322"/>
                  </a:lnTo>
                  <a:lnTo>
                    <a:pt x="192" y="324"/>
                  </a:lnTo>
                  <a:lnTo>
                    <a:pt x="234" y="324"/>
                  </a:lnTo>
                  <a:lnTo>
                    <a:pt x="264" y="324"/>
                  </a:lnTo>
                  <a:lnTo>
                    <a:pt x="286" y="326"/>
                  </a:lnTo>
                  <a:lnTo>
                    <a:pt x="290" y="310"/>
                  </a:lnTo>
                  <a:lnTo>
                    <a:pt x="294" y="298"/>
                  </a:lnTo>
                  <a:lnTo>
                    <a:pt x="298" y="286"/>
                  </a:lnTo>
                  <a:lnTo>
                    <a:pt x="308" y="270"/>
                  </a:lnTo>
                  <a:lnTo>
                    <a:pt x="294" y="276"/>
                  </a:lnTo>
                  <a:lnTo>
                    <a:pt x="276" y="282"/>
                  </a:lnTo>
                  <a:lnTo>
                    <a:pt x="254" y="288"/>
                  </a:lnTo>
                  <a:lnTo>
                    <a:pt x="222" y="290"/>
                  </a:lnTo>
                  <a:lnTo>
                    <a:pt x="194" y="292"/>
                  </a:lnTo>
                  <a:lnTo>
                    <a:pt x="174" y="292"/>
                  </a:lnTo>
                  <a:lnTo>
                    <a:pt x="142" y="292"/>
                  </a:lnTo>
                  <a:lnTo>
                    <a:pt x="118" y="290"/>
                  </a:lnTo>
                  <a:lnTo>
                    <a:pt x="104" y="286"/>
                  </a:lnTo>
                  <a:lnTo>
                    <a:pt x="94" y="280"/>
                  </a:lnTo>
                  <a:lnTo>
                    <a:pt x="92" y="268"/>
                  </a:lnTo>
                  <a:lnTo>
                    <a:pt x="90" y="252"/>
                  </a:lnTo>
                  <a:lnTo>
                    <a:pt x="90" y="170"/>
                  </a:lnTo>
                  <a:lnTo>
                    <a:pt x="130" y="170"/>
                  </a:lnTo>
                  <a:lnTo>
                    <a:pt x="162" y="170"/>
                  </a:lnTo>
                  <a:lnTo>
                    <a:pt x="190" y="170"/>
                  </a:lnTo>
                  <a:lnTo>
                    <a:pt x="218" y="172"/>
                  </a:lnTo>
                  <a:lnTo>
                    <a:pt x="238" y="174"/>
                  </a:lnTo>
                  <a:lnTo>
                    <a:pt x="252" y="178"/>
                  </a:lnTo>
                  <a:lnTo>
                    <a:pt x="268" y="184"/>
                  </a:lnTo>
                  <a:lnTo>
                    <a:pt x="266" y="176"/>
                  </a:lnTo>
                  <a:lnTo>
                    <a:pt x="264" y="170"/>
                  </a:lnTo>
                  <a:lnTo>
                    <a:pt x="264" y="162"/>
                  </a:lnTo>
                  <a:lnTo>
                    <a:pt x="264" y="154"/>
                  </a:lnTo>
                  <a:lnTo>
                    <a:pt x="264" y="146"/>
                  </a:lnTo>
                  <a:lnTo>
                    <a:pt x="264" y="138"/>
                  </a:lnTo>
                  <a:lnTo>
                    <a:pt x="266" y="130"/>
                  </a:lnTo>
                  <a:lnTo>
                    <a:pt x="268" y="122"/>
                  </a:lnTo>
                  <a:lnTo>
                    <a:pt x="260" y="126"/>
                  </a:lnTo>
                  <a:lnTo>
                    <a:pt x="254" y="130"/>
                  </a:lnTo>
                  <a:lnTo>
                    <a:pt x="248" y="132"/>
                  </a:lnTo>
                  <a:lnTo>
                    <a:pt x="238" y="134"/>
                  </a:lnTo>
                  <a:lnTo>
                    <a:pt x="216" y="136"/>
                  </a:lnTo>
                  <a:lnTo>
                    <a:pt x="192" y="136"/>
                  </a:lnTo>
                  <a:lnTo>
                    <a:pt x="176" y="138"/>
                  </a:lnTo>
                  <a:lnTo>
                    <a:pt x="142" y="136"/>
                  </a:lnTo>
                  <a:lnTo>
                    <a:pt x="116" y="136"/>
                  </a:lnTo>
                  <a:lnTo>
                    <a:pt x="90" y="134"/>
                  </a:lnTo>
                  <a:lnTo>
                    <a:pt x="90" y="86"/>
                  </a:lnTo>
                  <a:lnTo>
                    <a:pt x="90" y="60"/>
                  </a:lnTo>
                  <a:lnTo>
                    <a:pt x="92" y="34"/>
                  </a:lnTo>
                  <a:lnTo>
                    <a:pt x="116" y="32"/>
                  </a:lnTo>
                  <a:lnTo>
                    <a:pt x="138" y="32"/>
                  </a:lnTo>
                  <a:lnTo>
                    <a:pt x="162" y="32"/>
                  </a:lnTo>
                  <a:lnTo>
                    <a:pt x="198" y="32"/>
                  </a:lnTo>
                  <a:lnTo>
                    <a:pt x="224" y="34"/>
                  </a:lnTo>
                  <a:lnTo>
                    <a:pt x="242" y="36"/>
                  </a:lnTo>
                  <a:lnTo>
                    <a:pt x="256" y="40"/>
                  </a:lnTo>
                  <a:lnTo>
                    <a:pt x="268" y="46"/>
                  </a:lnTo>
                  <a:lnTo>
                    <a:pt x="278" y="52"/>
                  </a:lnTo>
                  <a:lnTo>
                    <a:pt x="276" y="42"/>
                  </a:lnTo>
                  <a:lnTo>
                    <a:pt x="276" y="30"/>
                  </a:lnTo>
                  <a:lnTo>
                    <a:pt x="276" y="20"/>
                  </a:lnTo>
                  <a:lnTo>
                    <a:pt x="278" y="10"/>
                  </a:lnTo>
                  <a:lnTo>
                    <a:pt x="278" y="0"/>
                  </a:lnTo>
                  <a:lnTo>
                    <a:pt x="198" y="2"/>
                  </a:lnTo>
                  <a:lnTo>
                    <a:pt x="116" y="2"/>
                  </a:lnTo>
                  <a:lnTo>
                    <a:pt x="78" y="2"/>
                  </a:lnTo>
                  <a:lnTo>
                    <a:pt x="50" y="2"/>
                  </a:lnTo>
                  <a:lnTo>
                    <a:pt x="28" y="0"/>
                  </a:lnTo>
                  <a:lnTo>
                    <a:pt x="14" y="0"/>
                  </a:lnTo>
                  <a:lnTo>
                    <a:pt x="4" y="0"/>
                  </a:lnTo>
                  <a:lnTo>
                    <a:pt x="10" y="16"/>
                  </a:lnTo>
                  <a:lnTo>
                    <a:pt x="14" y="30"/>
                  </a:lnTo>
                  <a:lnTo>
                    <a:pt x="16" y="48"/>
                  </a:lnTo>
                  <a:lnTo>
                    <a:pt x="18" y="70"/>
                  </a:lnTo>
                  <a:lnTo>
                    <a:pt x="18" y="100"/>
                  </a:lnTo>
                  <a:lnTo>
                    <a:pt x="18" y="214"/>
                  </a:lnTo>
                  <a:close/>
                </a:path>
              </a:pathLst>
            </a:custGeom>
            <a:solidFill>
              <a:srgbClr val="FFFFFF"/>
            </a:solidFill>
            <a:ln w="0">
              <a:noFill/>
              <a:prstDash val="solid"/>
              <a:round/>
              <a:headEnd/>
              <a:tailEnd/>
            </a:ln>
          </p:spPr>
          <p:txBody>
            <a:bodyPr/>
            <a:lstStyle/>
            <a:p>
              <a:endParaRPr lang="en-US"/>
            </a:p>
          </p:txBody>
        </p:sp>
        <p:sp>
          <p:nvSpPr>
            <p:cNvPr id="10" name="Freeform 14"/>
            <p:cNvSpPr>
              <a:spLocks noEditPoints="1"/>
            </p:cNvSpPr>
            <p:nvPr/>
          </p:nvSpPr>
          <p:spPr bwMode="auto">
            <a:xfrm>
              <a:off x="4426" y="2112"/>
              <a:ext cx="512" cy="386"/>
            </a:xfrm>
            <a:custGeom>
              <a:avLst/>
              <a:gdLst/>
              <a:ahLst/>
              <a:cxnLst>
                <a:cxn ang="0">
                  <a:pos x="412" y="380"/>
                </a:cxn>
                <a:cxn ang="0">
                  <a:pos x="472" y="382"/>
                </a:cxn>
                <a:cxn ang="0">
                  <a:pos x="488" y="376"/>
                </a:cxn>
                <a:cxn ang="0">
                  <a:pos x="440" y="352"/>
                </a:cxn>
                <a:cxn ang="0">
                  <a:pos x="400" y="326"/>
                </a:cxn>
                <a:cxn ang="0">
                  <a:pos x="372" y="304"/>
                </a:cxn>
                <a:cxn ang="0">
                  <a:pos x="414" y="278"/>
                </a:cxn>
                <a:cxn ang="0">
                  <a:pos x="450" y="228"/>
                </a:cxn>
                <a:cxn ang="0">
                  <a:pos x="460" y="164"/>
                </a:cxn>
                <a:cxn ang="0">
                  <a:pos x="458" y="134"/>
                </a:cxn>
                <a:cxn ang="0">
                  <a:pos x="444" y="92"/>
                </a:cxn>
                <a:cxn ang="0">
                  <a:pos x="408" y="50"/>
                </a:cxn>
                <a:cxn ang="0">
                  <a:pos x="338" y="16"/>
                </a:cxn>
                <a:cxn ang="0">
                  <a:pos x="234" y="0"/>
                </a:cxn>
                <a:cxn ang="0">
                  <a:pos x="134" y="12"/>
                </a:cxn>
                <a:cxn ang="0">
                  <a:pos x="64" y="42"/>
                </a:cxn>
                <a:cxn ang="0">
                  <a:pos x="36" y="66"/>
                </a:cxn>
                <a:cxn ang="0">
                  <a:pos x="10" y="106"/>
                </a:cxn>
                <a:cxn ang="0">
                  <a:pos x="0" y="166"/>
                </a:cxn>
                <a:cxn ang="0">
                  <a:pos x="2" y="198"/>
                </a:cxn>
                <a:cxn ang="0">
                  <a:pos x="18" y="242"/>
                </a:cxn>
                <a:cxn ang="0">
                  <a:pos x="60" y="288"/>
                </a:cxn>
                <a:cxn ang="0">
                  <a:pos x="102" y="312"/>
                </a:cxn>
                <a:cxn ang="0">
                  <a:pos x="178" y="330"/>
                </a:cxn>
                <a:cxn ang="0">
                  <a:pos x="264" y="330"/>
                </a:cxn>
                <a:cxn ang="0">
                  <a:pos x="390" y="382"/>
                </a:cxn>
                <a:cxn ang="0">
                  <a:pos x="256" y="34"/>
                </a:cxn>
                <a:cxn ang="0">
                  <a:pos x="310" y="48"/>
                </a:cxn>
                <a:cxn ang="0">
                  <a:pos x="354" y="82"/>
                </a:cxn>
                <a:cxn ang="0">
                  <a:pos x="376" y="136"/>
                </a:cxn>
                <a:cxn ang="0">
                  <a:pos x="378" y="184"/>
                </a:cxn>
                <a:cxn ang="0">
                  <a:pos x="366" y="232"/>
                </a:cxn>
                <a:cxn ang="0">
                  <a:pos x="328" y="274"/>
                </a:cxn>
                <a:cxn ang="0">
                  <a:pos x="266" y="298"/>
                </a:cxn>
                <a:cxn ang="0">
                  <a:pos x="206" y="300"/>
                </a:cxn>
                <a:cxn ang="0">
                  <a:pos x="160" y="290"/>
                </a:cxn>
                <a:cxn ang="0">
                  <a:pos x="118" y="264"/>
                </a:cxn>
                <a:cxn ang="0">
                  <a:pos x="88" y="218"/>
                </a:cxn>
                <a:cxn ang="0">
                  <a:pos x="82" y="166"/>
                </a:cxn>
                <a:cxn ang="0">
                  <a:pos x="88" y="120"/>
                </a:cxn>
                <a:cxn ang="0">
                  <a:pos x="118" y="70"/>
                </a:cxn>
                <a:cxn ang="0">
                  <a:pos x="168" y="40"/>
                </a:cxn>
                <a:cxn ang="0">
                  <a:pos x="228" y="32"/>
                </a:cxn>
              </a:cxnLst>
              <a:rect l="0" t="0" r="r" b="b"/>
              <a:pathLst>
                <a:path w="512" h="386">
                  <a:moveTo>
                    <a:pt x="390" y="382"/>
                  </a:moveTo>
                  <a:lnTo>
                    <a:pt x="412" y="380"/>
                  </a:lnTo>
                  <a:lnTo>
                    <a:pt x="436" y="380"/>
                  </a:lnTo>
                  <a:lnTo>
                    <a:pt x="472" y="382"/>
                  </a:lnTo>
                  <a:lnTo>
                    <a:pt x="512" y="386"/>
                  </a:lnTo>
                  <a:lnTo>
                    <a:pt x="488" y="376"/>
                  </a:lnTo>
                  <a:lnTo>
                    <a:pt x="464" y="364"/>
                  </a:lnTo>
                  <a:lnTo>
                    <a:pt x="440" y="352"/>
                  </a:lnTo>
                  <a:lnTo>
                    <a:pt x="418" y="338"/>
                  </a:lnTo>
                  <a:lnTo>
                    <a:pt x="400" y="326"/>
                  </a:lnTo>
                  <a:lnTo>
                    <a:pt x="388" y="316"/>
                  </a:lnTo>
                  <a:lnTo>
                    <a:pt x="372" y="304"/>
                  </a:lnTo>
                  <a:lnTo>
                    <a:pt x="392" y="294"/>
                  </a:lnTo>
                  <a:lnTo>
                    <a:pt x="414" y="278"/>
                  </a:lnTo>
                  <a:lnTo>
                    <a:pt x="436" y="254"/>
                  </a:lnTo>
                  <a:lnTo>
                    <a:pt x="450" y="228"/>
                  </a:lnTo>
                  <a:lnTo>
                    <a:pt x="458" y="198"/>
                  </a:lnTo>
                  <a:lnTo>
                    <a:pt x="460" y="164"/>
                  </a:lnTo>
                  <a:lnTo>
                    <a:pt x="460" y="152"/>
                  </a:lnTo>
                  <a:lnTo>
                    <a:pt x="458" y="134"/>
                  </a:lnTo>
                  <a:lnTo>
                    <a:pt x="454" y="114"/>
                  </a:lnTo>
                  <a:lnTo>
                    <a:pt x="444" y="92"/>
                  </a:lnTo>
                  <a:lnTo>
                    <a:pt x="430" y="70"/>
                  </a:lnTo>
                  <a:lnTo>
                    <a:pt x="408" y="50"/>
                  </a:lnTo>
                  <a:lnTo>
                    <a:pt x="378" y="30"/>
                  </a:lnTo>
                  <a:lnTo>
                    <a:pt x="338" y="16"/>
                  </a:lnTo>
                  <a:lnTo>
                    <a:pt x="290" y="4"/>
                  </a:lnTo>
                  <a:lnTo>
                    <a:pt x="234" y="0"/>
                  </a:lnTo>
                  <a:lnTo>
                    <a:pt x="182" y="4"/>
                  </a:lnTo>
                  <a:lnTo>
                    <a:pt x="134" y="12"/>
                  </a:lnTo>
                  <a:lnTo>
                    <a:pt x="96" y="26"/>
                  </a:lnTo>
                  <a:lnTo>
                    <a:pt x="64" y="42"/>
                  </a:lnTo>
                  <a:lnTo>
                    <a:pt x="50" y="52"/>
                  </a:lnTo>
                  <a:lnTo>
                    <a:pt x="36" y="66"/>
                  </a:lnTo>
                  <a:lnTo>
                    <a:pt x="22" y="84"/>
                  </a:lnTo>
                  <a:lnTo>
                    <a:pt x="10" y="106"/>
                  </a:lnTo>
                  <a:lnTo>
                    <a:pt x="2" y="134"/>
                  </a:lnTo>
                  <a:lnTo>
                    <a:pt x="0" y="166"/>
                  </a:lnTo>
                  <a:lnTo>
                    <a:pt x="0" y="180"/>
                  </a:lnTo>
                  <a:lnTo>
                    <a:pt x="2" y="198"/>
                  </a:lnTo>
                  <a:lnTo>
                    <a:pt x="6" y="220"/>
                  </a:lnTo>
                  <a:lnTo>
                    <a:pt x="18" y="242"/>
                  </a:lnTo>
                  <a:lnTo>
                    <a:pt x="34" y="266"/>
                  </a:lnTo>
                  <a:lnTo>
                    <a:pt x="60" y="288"/>
                  </a:lnTo>
                  <a:lnTo>
                    <a:pt x="78" y="300"/>
                  </a:lnTo>
                  <a:lnTo>
                    <a:pt x="102" y="312"/>
                  </a:lnTo>
                  <a:lnTo>
                    <a:pt x="136" y="322"/>
                  </a:lnTo>
                  <a:lnTo>
                    <a:pt x="178" y="330"/>
                  </a:lnTo>
                  <a:lnTo>
                    <a:pt x="226" y="332"/>
                  </a:lnTo>
                  <a:lnTo>
                    <a:pt x="264" y="330"/>
                  </a:lnTo>
                  <a:lnTo>
                    <a:pt x="304" y="326"/>
                  </a:lnTo>
                  <a:lnTo>
                    <a:pt x="390" y="382"/>
                  </a:lnTo>
                  <a:close/>
                  <a:moveTo>
                    <a:pt x="228" y="32"/>
                  </a:moveTo>
                  <a:lnTo>
                    <a:pt x="256" y="34"/>
                  </a:lnTo>
                  <a:lnTo>
                    <a:pt x="284" y="38"/>
                  </a:lnTo>
                  <a:lnTo>
                    <a:pt x="310" y="48"/>
                  </a:lnTo>
                  <a:lnTo>
                    <a:pt x="334" y="62"/>
                  </a:lnTo>
                  <a:lnTo>
                    <a:pt x="354" y="82"/>
                  </a:lnTo>
                  <a:lnTo>
                    <a:pt x="368" y="106"/>
                  </a:lnTo>
                  <a:lnTo>
                    <a:pt x="376" y="136"/>
                  </a:lnTo>
                  <a:lnTo>
                    <a:pt x="380" y="168"/>
                  </a:lnTo>
                  <a:lnTo>
                    <a:pt x="378" y="184"/>
                  </a:lnTo>
                  <a:lnTo>
                    <a:pt x="374" y="208"/>
                  </a:lnTo>
                  <a:lnTo>
                    <a:pt x="366" y="232"/>
                  </a:lnTo>
                  <a:lnTo>
                    <a:pt x="352" y="254"/>
                  </a:lnTo>
                  <a:lnTo>
                    <a:pt x="328" y="274"/>
                  </a:lnTo>
                  <a:lnTo>
                    <a:pt x="300" y="290"/>
                  </a:lnTo>
                  <a:lnTo>
                    <a:pt x="266" y="298"/>
                  </a:lnTo>
                  <a:lnTo>
                    <a:pt x="228" y="302"/>
                  </a:lnTo>
                  <a:lnTo>
                    <a:pt x="206" y="300"/>
                  </a:lnTo>
                  <a:lnTo>
                    <a:pt x="184" y="296"/>
                  </a:lnTo>
                  <a:lnTo>
                    <a:pt x="160" y="290"/>
                  </a:lnTo>
                  <a:lnTo>
                    <a:pt x="138" y="278"/>
                  </a:lnTo>
                  <a:lnTo>
                    <a:pt x="118" y="264"/>
                  </a:lnTo>
                  <a:lnTo>
                    <a:pt x="100" y="244"/>
                  </a:lnTo>
                  <a:lnTo>
                    <a:pt x="88" y="218"/>
                  </a:lnTo>
                  <a:lnTo>
                    <a:pt x="84" y="194"/>
                  </a:lnTo>
                  <a:lnTo>
                    <a:pt x="82" y="166"/>
                  </a:lnTo>
                  <a:lnTo>
                    <a:pt x="82" y="144"/>
                  </a:lnTo>
                  <a:lnTo>
                    <a:pt x="88" y="120"/>
                  </a:lnTo>
                  <a:lnTo>
                    <a:pt x="98" y="94"/>
                  </a:lnTo>
                  <a:lnTo>
                    <a:pt x="118" y="70"/>
                  </a:lnTo>
                  <a:lnTo>
                    <a:pt x="140" y="54"/>
                  </a:lnTo>
                  <a:lnTo>
                    <a:pt x="168" y="40"/>
                  </a:lnTo>
                  <a:lnTo>
                    <a:pt x="198" y="34"/>
                  </a:lnTo>
                  <a:lnTo>
                    <a:pt x="228" y="32"/>
                  </a:lnTo>
                  <a:close/>
                </a:path>
              </a:pathLst>
            </a:custGeom>
            <a:solidFill>
              <a:srgbClr val="FFFFFF"/>
            </a:solidFill>
            <a:ln w="0">
              <a:noFill/>
              <a:prstDash val="solid"/>
              <a:round/>
              <a:headEnd/>
              <a:tailEnd/>
            </a:ln>
          </p:spPr>
          <p:txBody>
            <a:bodyPr/>
            <a:lstStyle/>
            <a:p>
              <a:endParaRPr lang="en-US"/>
            </a:p>
          </p:txBody>
        </p:sp>
        <p:sp>
          <p:nvSpPr>
            <p:cNvPr id="11" name="Freeform 15"/>
            <p:cNvSpPr>
              <a:spLocks noEditPoints="1"/>
            </p:cNvSpPr>
            <p:nvPr/>
          </p:nvSpPr>
          <p:spPr bwMode="auto">
            <a:xfrm>
              <a:off x="3032" y="2620"/>
              <a:ext cx="86" cy="80"/>
            </a:xfrm>
            <a:custGeom>
              <a:avLst/>
              <a:gdLst/>
              <a:ahLst/>
              <a:cxnLst>
                <a:cxn ang="0">
                  <a:pos x="0" y="80"/>
                </a:cxn>
                <a:cxn ang="0">
                  <a:pos x="34" y="0"/>
                </a:cxn>
                <a:cxn ang="0">
                  <a:pos x="48" y="0"/>
                </a:cxn>
                <a:cxn ang="0">
                  <a:pos x="86" y="80"/>
                </a:cxn>
                <a:cxn ang="0">
                  <a:pos x="72" y="80"/>
                </a:cxn>
                <a:cxn ang="0">
                  <a:pos x="60" y="56"/>
                </a:cxn>
                <a:cxn ang="0">
                  <a:pos x="22" y="56"/>
                </a:cxn>
                <a:cxn ang="0">
                  <a:pos x="12" y="80"/>
                </a:cxn>
                <a:cxn ang="0">
                  <a:pos x="0" y="80"/>
                </a:cxn>
                <a:cxn ang="0">
                  <a:pos x="26" y="46"/>
                </a:cxn>
                <a:cxn ang="0">
                  <a:pos x="56" y="46"/>
                </a:cxn>
                <a:cxn ang="0">
                  <a:pos x="48" y="24"/>
                </a:cxn>
                <a:cxn ang="0">
                  <a:pos x="44" y="16"/>
                </a:cxn>
                <a:cxn ang="0">
                  <a:pos x="40" y="8"/>
                </a:cxn>
                <a:cxn ang="0">
                  <a:pos x="38" y="16"/>
                </a:cxn>
                <a:cxn ang="0">
                  <a:pos x="36" y="24"/>
                </a:cxn>
                <a:cxn ang="0">
                  <a:pos x="26" y="46"/>
                </a:cxn>
              </a:cxnLst>
              <a:rect l="0" t="0" r="r" b="b"/>
              <a:pathLst>
                <a:path w="86" h="80">
                  <a:moveTo>
                    <a:pt x="0" y="80"/>
                  </a:moveTo>
                  <a:lnTo>
                    <a:pt x="34" y="0"/>
                  </a:lnTo>
                  <a:lnTo>
                    <a:pt x="48" y="0"/>
                  </a:lnTo>
                  <a:lnTo>
                    <a:pt x="86" y="80"/>
                  </a:lnTo>
                  <a:lnTo>
                    <a:pt x="72" y="80"/>
                  </a:lnTo>
                  <a:lnTo>
                    <a:pt x="60" y="56"/>
                  </a:lnTo>
                  <a:lnTo>
                    <a:pt x="22" y="56"/>
                  </a:lnTo>
                  <a:lnTo>
                    <a:pt x="12" y="80"/>
                  </a:lnTo>
                  <a:lnTo>
                    <a:pt x="0" y="80"/>
                  </a:lnTo>
                  <a:close/>
                  <a:moveTo>
                    <a:pt x="26" y="46"/>
                  </a:moveTo>
                  <a:lnTo>
                    <a:pt x="56" y="46"/>
                  </a:lnTo>
                  <a:lnTo>
                    <a:pt x="48" y="24"/>
                  </a:lnTo>
                  <a:lnTo>
                    <a:pt x="44" y="16"/>
                  </a:lnTo>
                  <a:lnTo>
                    <a:pt x="40" y="8"/>
                  </a:lnTo>
                  <a:lnTo>
                    <a:pt x="38"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2" name="Freeform 16"/>
            <p:cNvSpPr>
              <a:spLocks noEditPoints="1"/>
            </p:cNvSpPr>
            <p:nvPr/>
          </p:nvSpPr>
          <p:spPr bwMode="auto">
            <a:xfrm>
              <a:off x="3262" y="2620"/>
              <a:ext cx="82" cy="80"/>
            </a:xfrm>
            <a:custGeom>
              <a:avLst/>
              <a:gdLst/>
              <a:ahLst/>
              <a:cxnLst>
                <a:cxn ang="0">
                  <a:pos x="0" y="80"/>
                </a:cxn>
                <a:cxn ang="0">
                  <a:pos x="0" y="0"/>
                </a:cxn>
                <a:cxn ang="0">
                  <a:pos x="42" y="0"/>
                </a:cxn>
                <a:cxn ang="0">
                  <a:pos x="48" y="0"/>
                </a:cxn>
                <a:cxn ang="0">
                  <a:pos x="56" y="0"/>
                </a:cxn>
                <a:cxn ang="0">
                  <a:pos x="60" y="2"/>
                </a:cxn>
                <a:cxn ang="0">
                  <a:pos x="66" y="4"/>
                </a:cxn>
                <a:cxn ang="0">
                  <a:pos x="70" y="10"/>
                </a:cxn>
                <a:cxn ang="0">
                  <a:pos x="74" y="14"/>
                </a:cxn>
                <a:cxn ang="0">
                  <a:pos x="74" y="22"/>
                </a:cxn>
                <a:cxn ang="0">
                  <a:pos x="74" y="26"/>
                </a:cxn>
                <a:cxn ang="0">
                  <a:pos x="72" y="32"/>
                </a:cxn>
                <a:cxn ang="0">
                  <a:pos x="68" y="36"/>
                </a:cxn>
                <a:cxn ang="0">
                  <a:pos x="62" y="38"/>
                </a:cxn>
                <a:cxn ang="0">
                  <a:pos x="56" y="42"/>
                </a:cxn>
                <a:cxn ang="0">
                  <a:pos x="48" y="42"/>
                </a:cxn>
                <a:cxn ang="0">
                  <a:pos x="52" y="44"/>
                </a:cxn>
                <a:cxn ang="0">
                  <a:pos x="56" y="46"/>
                </a:cxn>
                <a:cxn ang="0">
                  <a:pos x="60" y="52"/>
                </a:cxn>
                <a:cxn ang="0">
                  <a:pos x="66" y="58"/>
                </a:cxn>
                <a:cxn ang="0">
                  <a:pos x="82" y="80"/>
                </a:cxn>
                <a:cxn ang="0">
                  <a:pos x="66" y="80"/>
                </a:cxn>
                <a:cxn ang="0">
                  <a:pos x="54" y="62"/>
                </a:cxn>
                <a:cxn ang="0">
                  <a:pos x="50" y="56"/>
                </a:cxn>
                <a:cxn ang="0">
                  <a:pos x="46" y="52"/>
                </a:cxn>
                <a:cxn ang="0">
                  <a:pos x="42" y="48"/>
                </a:cxn>
                <a:cxn ang="0">
                  <a:pos x="40" y="46"/>
                </a:cxn>
                <a:cxn ang="0">
                  <a:pos x="36" y="46"/>
                </a:cxn>
                <a:cxn ang="0">
                  <a:pos x="34" y="44"/>
                </a:cxn>
                <a:cxn ang="0">
                  <a:pos x="30" y="44"/>
                </a:cxn>
                <a:cxn ang="0">
                  <a:pos x="26" y="44"/>
                </a:cxn>
                <a:cxn ang="0">
                  <a:pos x="12" y="44"/>
                </a:cxn>
                <a:cxn ang="0">
                  <a:pos x="12" y="80"/>
                </a:cxn>
                <a:cxn ang="0">
                  <a:pos x="0" y="80"/>
                </a:cxn>
                <a:cxn ang="0">
                  <a:pos x="12" y="34"/>
                </a:cxn>
                <a:cxn ang="0">
                  <a:pos x="38" y="34"/>
                </a:cxn>
                <a:cxn ang="0">
                  <a:pos x="46" y="34"/>
                </a:cxn>
                <a:cxn ang="0">
                  <a:pos x="52" y="34"/>
                </a:cxn>
                <a:cxn ang="0">
                  <a:pos x="56" y="32"/>
                </a:cxn>
                <a:cxn ang="0">
                  <a:pos x="60" y="28"/>
                </a:cxn>
                <a:cxn ang="0">
                  <a:pos x="60" y="24"/>
                </a:cxn>
                <a:cxn ang="0">
                  <a:pos x="62" y="22"/>
                </a:cxn>
                <a:cxn ang="0">
                  <a:pos x="60" y="16"/>
                </a:cxn>
                <a:cxn ang="0">
                  <a:pos x="56" y="12"/>
                </a:cxn>
                <a:cxn ang="0">
                  <a:pos x="54" y="10"/>
                </a:cxn>
                <a:cxn ang="0">
                  <a:pos x="48" y="8"/>
                </a:cxn>
                <a:cxn ang="0">
                  <a:pos x="42" y="8"/>
                </a:cxn>
                <a:cxn ang="0">
                  <a:pos x="12" y="8"/>
                </a:cxn>
                <a:cxn ang="0">
                  <a:pos x="12" y="34"/>
                </a:cxn>
              </a:cxnLst>
              <a:rect l="0" t="0" r="r" b="b"/>
              <a:pathLst>
                <a:path w="82" h="80">
                  <a:moveTo>
                    <a:pt x="0" y="80"/>
                  </a:moveTo>
                  <a:lnTo>
                    <a:pt x="0" y="0"/>
                  </a:lnTo>
                  <a:lnTo>
                    <a:pt x="42" y="0"/>
                  </a:lnTo>
                  <a:lnTo>
                    <a:pt x="48" y="0"/>
                  </a:lnTo>
                  <a:lnTo>
                    <a:pt x="56" y="0"/>
                  </a:lnTo>
                  <a:lnTo>
                    <a:pt x="60" y="2"/>
                  </a:lnTo>
                  <a:lnTo>
                    <a:pt x="66" y="4"/>
                  </a:lnTo>
                  <a:lnTo>
                    <a:pt x="70" y="10"/>
                  </a:lnTo>
                  <a:lnTo>
                    <a:pt x="74" y="14"/>
                  </a:lnTo>
                  <a:lnTo>
                    <a:pt x="74" y="22"/>
                  </a:lnTo>
                  <a:lnTo>
                    <a:pt x="74" y="26"/>
                  </a:lnTo>
                  <a:lnTo>
                    <a:pt x="72" y="32"/>
                  </a:lnTo>
                  <a:lnTo>
                    <a:pt x="68" y="36"/>
                  </a:lnTo>
                  <a:lnTo>
                    <a:pt x="62" y="38"/>
                  </a:lnTo>
                  <a:lnTo>
                    <a:pt x="56" y="42"/>
                  </a:lnTo>
                  <a:lnTo>
                    <a:pt x="48" y="42"/>
                  </a:lnTo>
                  <a:lnTo>
                    <a:pt x="52" y="44"/>
                  </a:lnTo>
                  <a:lnTo>
                    <a:pt x="56" y="46"/>
                  </a:lnTo>
                  <a:lnTo>
                    <a:pt x="60" y="52"/>
                  </a:lnTo>
                  <a:lnTo>
                    <a:pt x="66" y="58"/>
                  </a:lnTo>
                  <a:lnTo>
                    <a:pt x="82" y="80"/>
                  </a:lnTo>
                  <a:lnTo>
                    <a:pt x="66" y="80"/>
                  </a:lnTo>
                  <a:lnTo>
                    <a:pt x="54" y="62"/>
                  </a:lnTo>
                  <a:lnTo>
                    <a:pt x="50" y="56"/>
                  </a:lnTo>
                  <a:lnTo>
                    <a:pt x="46" y="52"/>
                  </a:lnTo>
                  <a:lnTo>
                    <a:pt x="42" y="48"/>
                  </a:lnTo>
                  <a:lnTo>
                    <a:pt x="40" y="46"/>
                  </a:lnTo>
                  <a:lnTo>
                    <a:pt x="36" y="46"/>
                  </a:lnTo>
                  <a:lnTo>
                    <a:pt x="34" y="44"/>
                  </a:lnTo>
                  <a:lnTo>
                    <a:pt x="30" y="44"/>
                  </a:lnTo>
                  <a:lnTo>
                    <a:pt x="26" y="44"/>
                  </a:lnTo>
                  <a:lnTo>
                    <a:pt x="12" y="44"/>
                  </a:lnTo>
                  <a:lnTo>
                    <a:pt x="12" y="80"/>
                  </a:lnTo>
                  <a:lnTo>
                    <a:pt x="0" y="80"/>
                  </a:lnTo>
                  <a:close/>
                  <a:moveTo>
                    <a:pt x="12" y="34"/>
                  </a:moveTo>
                  <a:lnTo>
                    <a:pt x="38" y="34"/>
                  </a:lnTo>
                  <a:lnTo>
                    <a:pt x="46" y="34"/>
                  </a:lnTo>
                  <a:lnTo>
                    <a:pt x="52" y="34"/>
                  </a:lnTo>
                  <a:lnTo>
                    <a:pt x="56" y="32"/>
                  </a:lnTo>
                  <a:lnTo>
                    <a:pt x="60" y="28"/>
                  </a:lnTo>
                  <a:lnTo>
                    <a:pt x="60" y="24"/>
                  </a:lnTo>
                  <a:lnTo>
                    <a:pt x="62" y="22"/>
                  </a:lnTo>
                  <a:lnTo>
                    <a:pt x="60" y="16"/>
                  </a:lnTo>
                  <a:lnTo>
                    <a:pt x="56" y="12"/>
                  </a:lnTo>
                  <a:lnTo>
                    <a:pt x="54" y="10"/>
                  </a:lnTo>
                  <a:lnTo>
                    <a:pt x="48" y="8"/>
                  </a:lnTo>
                  <a:lnTo>
                    <a:pt x="42" y="8"/>
                  </a:lnTo>
                  <a:lnTo>
                    <a:pt x="12" y="8"/>
                  </a:lnTo>
                  <a:lnTo>
                    <a:pt x="12" y="34"/>
                  </a:lnTo>
                  <a:close/>
                </a:path>
              </a:pathLst>
            </a:custGeom>
            <a:solidFill>
              <a:srgbClr val="FFFFFF"/>
            </a:solidFill>
            <a:ln w="0">
              <a:noFill/>
              <a:prstDash val="solid"/>
              <a:round/>
              <a:headEnd/>
              <a:tailEnd/>
            </a:ln>
          </p:spPr>
          <p:txBody>
            <a:bodyPr/>
            <a:lstStyle/>
            <a:p>
              <a:endParaRPr lang="en-US"/>
            </a:p>
          </p:txBody>
        </p:sp>
        <p:sp>
          <p:nvSpPr>
            <p:cNvPr id="13" name="Freeform 17"/>
            <p:cNvSpPr>
              <a:spLocks/>
            </p:cNvSpPr>
            <p:nvPr/>
          </p:nvSpPr>
          <p:spPr bwMode="auto">
            <a:xfrm>
              <a:off x="3498" y="2620"/>
              <a:ext cx="76" cy="80"/>
            </a:xfrm>
            <a:custGeom>
              <a:avLst/>
              <a:gdLst/>
              <a:ahLst/>
              <a:cxnLst>
                <a:cxn ang="0">
                  <a:pos x="0" y="80"/>
                </a:cxn>
                <a:cxn ang="0">
                  <a:pos x="0" y="0"/>
                </a:cxn>
                <a:cxn ang="0">
                  <a:pos x="12" y="0"/>
                </a:cxn>
                <a:cxn ang="0">
                  <a:pos x="12" y="40"/>
                </a:cxn>
                <a:cxn ang="0">
                  <a:pos x="56" y="0"/>
                </a:cxn>
                <a:cxn ang="0">
                  <a:pos x="74" y="0"/>
                </a:cxn>
                <a:cxn ang="0">
                  <a:pos x="34" y="32"/>
                </a:cxn>
                <a:cxn ang="0">
                  <a:pos x="76" y="80"/>
                </a:cxn>
                <a:cxn ang="0">
                  <a:pos x="60" y="80"/>
                </a:cxn>
                <a:cxn ang="0">
                  <a:pos x="26" y="38"/>
                </a:cxn>
                <a:cxn ang="0">
                  <a:pos x="12" y="52"/>
                </a:cxn>
                <a:cxn ang="0">
                  <a:pos x="12" y="80"/>
                </a:cxn>
                <a:cxn ang="0">
                  <a:pos x="0" y="80"/>
                </a:cxn>
              </a:cxnLst>
              <a:rect l="0" t="0" r="r" b="b"/>
              <a:pathLst>
                <a:path w="76" h="80">
                  <a:moveTo>
                    <a:pt x="0" y="80"/>
                  </a:moveTo>
                  <a:lnTo>
                    <a:pt x="0" y="0"/>
                  </a:lnTo>
                  <a:lnTo>
                    <a:pt x="12" y="0"/>
                  </a:lnTo>
                  <a:lnTo>
                    <a:pt x="12" y="40"/>
                  </a:lnTo>
                  <a:lnTo>
                    <a:pt x="56" y="0"/>
                  </a:lnTo>
                  <a:lnTo>
                    <a:pt x="74" y="0"/>
                  </a:lnTo>
                  <a:lnTo>
                    <a:pt x="34" y="32"/>
                  </a:lnTo>
                  <a:lnTo>
                    <a:pt x="76" y="80"/>
                  </a:lnTo>
                  <a:lnTo>
                    <a:pt x="60" y="80"/>
                  </a:lnTo>
                  <a:lnTo>
                    <a:pt x="26" y="38"/>
                  </a:lnTo>
                  <a:lnTo>
                    <a:pt x="12" y="52"/>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4" name="Freeform 18"/>
            <p:cNvSpPr>
              <a:spLocks noEditPoints="1"/>
            </p:cNvSpPr>
            <p:nvPr/>
          </p:nvSpPr>
          <p:spPr bwMode="auto">
            <a:xfrm>
              <a:off x="3708" y="2620"/>
              <a:ext cx="86" cy="80"/>
            </a:xfrm>
            <a:custGeom>
              <a:avLst/>
              <a:gdLst/>
              <a:ahLst/>
              <a:cxnLst>
                <a:cxn ang="0">
                  <a:pos x="0" y="80"/>
                </a:cxn>
                <a:cxn ang="0">
                  <a:pos x="36" y="0"/>
                </a:cxn>
                <a:cxn ang="0">
                  <a:pos x="50" y="0"/>
                </a:cxn>
                <a:cxn ang="0">
                  <a:pos x="86" y="80"/>
                </a:cxn>
                <a:cxn ang="0">
                  <a:pos x="72" y="80"/>
                </a:cxn>
                <a:cxn ang="0">
                  <a:pos x="62" y="56"/>
                </a:cxn>
                <a:cxn ang="0">
                  <a:pos x="24" y="56"/>
                </a:cxn>
                <a:cxn ang="0">
                  <a:pos x="14" y="80"/>
                </a:cxn>
                <a:cxn ang="0">
                  <a:pos x="0" y="80"/>
                </a:cxn>
                <a:cxn ang="0">
                  <a:pos x="28" y="46"/>
                </a:cxn>
                <a:cxn ang="0">
                  <a:pos x="58" y="46"/>
                </a:cxn>
                <a:cxn ang="0">
                  <a:pos x="48" y="24"/>
                </a:cxn>
                <a:cxn ang="0">
                  <a:pos x="44" y="16"/>
                </a:cxn>
                <a:cxn ang="0">
                  <a:pos x="42" y="8"/>
                </a:cxn>
                <a:cxn ang="0">
                  <a:pos x="40" y="16"/>
                </a:cxn>
                <a:cxn ang="0">
                  <a:pos x="38" y="24"/>
                </a:cxn>
                <a:cxn ang="0">
                  <a:pos x="28" y="46"/>
                </a:cxn>
              </a:cxnLst>
              <a:rect l="0" t="0" r="r" b="b"/>
              <a:pathLst>
                <a:path w="86" h="80">
                  <a:moveTo>
                    <a:pt x="0" y="80"/>
                  </a:moveTo>
                  <a:lnTo>
                    <a:pt x="36" y="0"/>
                  </a:lnTo>
                  <a:lnTo>
                    <a:pt x="50" y="0"/>
                  </a:lnTo>
                  <a:lnTo>
                    <a:pt x="86" y="80"/>
                  </a:lnTo>
                  <a:lnTo>
                    <a:pt x="72" y="80"/>
                  </a:lnTo>
                  <a:lnTo>
                    <a:pt x="62" y="56"/>
                  </a:lnTo>
                  <a:lnTo>
                    <a:pt x="24" y="56"/>
                  </a:lnTo>
                  <a:lnTo>
                    <a:pt x="14" y="80"/>
                  </a:lnTo>
                  <a:lnTo>
                    <a:pt x="0" y="80"/>
                  </a:lnTo>
                  <a:close/>
                  <a:moveTo>
                    <a:pt x="28" y="46"/>
                  </a:moveTo>
                  <a:lnTo>
                    <a:pt x="58" y="46"/>
                  </a:lnTo>
                  <a:lnTo>
                    <a:pt x="48" y="24"/>
                  </a:lnTo>
                  <a:lnTo>
                    <a:pt x="44" y="16"/>
                  </a:lnTo>
                  <a:lnTo>
                    <a:pt x="42" y="8"/>
                  </a:lnTo>
                  <a:lnTo>
                    <a:pt x="40" y="16"/>
                  </a:lnTo>
                  <a:lnTo>
                    <a:pt x="38" y="24"/>
                  </a:lnTo>
                  <a:lnTo>
                    <a:pt x="28" y="46"/>
                  </a:lnTo>
                  <a:close/>
                </a:path>
              </a:pathLst>
            </a:custGeom>
            <a:solidFill>
              <a:srgbClr val="FFFFFF"/>
            </a:solidFill>
            <a:ln w="0">
              <a:noFill/>
              <a:prstDash val="solid"/>
              <a:round/>
              <a:headEnd/>
              <a:tailEnd/>
            </a:ln>
          </p:spPr>
          <p:txBody>
            <a:bodyPr/>
            <a:lstStyle/>
            <a:p>
              <a:endParaRPr lang="en-US"/>
            </a:p>
          </p:txBody>
        </p:sp>
        <p:sp>
          <p:nvSpPr>
            <p:cNvPr id="15" name="Freeform 19"/>
            <p:cNvSpPr>
              <a:spLocks/>
            </p:cNvSpPr>
            <p:nvPr/>
          </p:nvSpPr>
          <p:spPr bwMode="auto">
            <a:xfrm>
              <a:off x="3940" y="2620"/>
              <a:ext cx="72" cy="80"/>
            </a:xfrm>
            <a:custGeom>
              <a:avLst/>
              <a:gdLst/>
              <a:ahLst/>
              <a:cxnLst>
                <a:cxn ang="0">
                  <a:pos x="0" y="80"/>
                </a:cxn>
                <a:cxn ang="0">
                  <a:pos x="0" y="0"/>
                </a:cxn>
                <a:cxn ang="0">
                  <a:pos x="12" y="0"/>
                </a:cxn>
                <a:cxn ang="0">
                  <a:pos x="60" y="62"/>
                </a:cxn>
                <a:cxn ang="0">
                  <a:pos x="60" y="0"/>
                </a:cxn>
                <a:cxn ang="0">
                  <a:pos x="72" y="0"/>
                </a:cxn>
                <a:cxn ang="0">
                  <a:pos x="72" y="80"/>
                </a:cxn>
                <a:cxn ang="0">
                  <a:pos x="60" y="80"/>
                </a:cxn>
                <a:cxn ang="0">
                  <a:pos x="12" y="16"/>
                </a:cxn>
                <a:cxn ang="0">
                  <a:pos x="12" y="80"/>
                </a:cxn>
                <a:cxn ang="0">
                  <a:pos x="0" y="80"/>
                </a:cxn>
              </a:cxnLst>
              <a:rect l="0" t="0" r="r" b="b"/>
              <a:pathLst>
                <a:path w="72" h="80">
                  <a:moveTo>
                    <a:pt x="0" y="80"/>
                  </a:moveTo>
                  <a:lnTo>
                    <a:pt x="0" y="0"/>
                  </a:lnTo>
                  <a:lnTo>
                    <a:pt x="12" y="0"/>
                  </a:lnTo>
                  <a:lnTo>
                    <a:pt x="60" y="62"/>
                  </a:lnTo>
                  <a:lnTo>
                    <a:pt x="60" y="0"/>
                  </a:lnTo>
                  <a:lnTo>
                    <a:pt x="72" y="0"/>
                  </a:lnTo>
                  <a:lnTo>
                    <a:pt x="72" y="80"/>
                  </a:lnTo>
                  <a:lnTo>
                    <a:pt x="60" y="80"/>
                  </a:lnTo>
                  <a:lnTo>
                    <a:pt x="12" y="16"/>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6" name="Freeform 20"/>
            <p:cNvSpPr>
              <a:spLocks/>
            </p:cNvSpPr>
            <p:nvPr/>
          </p:nvSpPr>
          <p:spPr bwMode="auto">
            <a:xfrm>
              <a:off x="4172"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2"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4" y="0"/>
                  </a:lnTo>
                  <a:lnTo>
                    <a:pt x="44" y="0"/>
                  </a:lnTo>
                  <a:lnTo>
                    <a:pt x="52" y="2"/>
                  </a:lnTo>
                  <a:lnTo>
                    <a:pt x="60" y="6"/>
                  </a:lnTo>
                  <a:lnTo>
                    <a:pt x="64"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2"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17" name="Freeform 21"/>
            <p:cNvSpPr>
              <a:spLocks noEditPoints="1"/>
            </p:cNvSpPr>
            <p:nvPr/>
          </p:nvSpPr>
          <p:spPr bwMode="auto">
            <a:xfrm>
              <a:off x="4386" y="2620"/>
              <a:ext cx="86" cy="80"/>
            </a:xfrm>
            <a:custGeom>
              <a:avLst/>
              <a:gdLst/>
              <a:ahLst/>
              <a:cxnLst>
                <a:cxn ang="0">
                  <a:pos x="0" y="80"/>
                </a:cxn>
                <a:cxn ang="0">
                  <a:pos x="36" y="0"/>
                </a:cxn>
                <a:cxn ang="0">
                  <a:pos x="48" y="0"/>
                </a:cxn>
                <a:cxn ang="0">
                  <a:pos x="86" y="80"/>
                </a:cxn>
                <a:cxn ang="0">
                  <a:pos x="72" y="80"/>
                </a:cxn>
                <a:cxn ang="0">
                  <a:pos x="62" y="56"/>
                </a:cxn>
                <a:cxn ang="0">
                  <a:pos x="24" y="56"/>
                </a:cxn>
                <a:cxn ang="0">
                  <a:pos x="14" y="80"/>
                </a:cxn>
                <a:cxn ang="0">
                  <a:pos x="0" y="80"/>
                </a:cxn>
                <a:cxn ang="0">
                  <a:pos x="26" y="46"/>
                </a:cxn>
                <a:cxn ang="0">
                  <a:pos x="58" y="46"/>
                </a:cxn>
                <a:cxn ang="0">
                  <a:pos x="48" y="24"/>
                </a:cxn>
                <a:cxn ang="0">
                  <a:pos x="44" y="16"/>
                </a:cxn>
                <a:cxn ang="0">
                  <a:pos x="42" y="8"/>
                </a:cxn>
                <a:cxn ang="0">
                  <a:pos x="40" y="16"/>
                </a:cxn>
                <a:cxn ang="0">
                  <a:pos x="36" y="24"/>
                </a:cxn>
                <a:cxn ang="0">
                  <a:pos x="26" y="46"/>
                </a:cxn>
              </a:cxnLst>
              <a:rect l="0" t="0" r="r" b="b"/>
              <a:pathLst>
                <a:path w="86" h="80">
                  <a:moveTo>
                    <a:pt x="0" y="80"/>
                  </a:moveTo>
                  <a:lnTo>
                    <a:pt x="36" y="0"/>
                  </a:lnTo>
                  <a:lnTo>
                    <a:pt x="48" y="0"/>
                  </a:lnTo>
                  <a:lnTo>
                    <a:pt x="86" y="80"/>
                  </a:lnTo>
                  <a:lnTo>
                    <a:pt x="72" y="80"/>
                  </a:lnTo>
                  <a:lnTo>
                    <a:pt x="62" y="56"/>
                  </a:lnTo>
                  <a:lnTo>
                    <a:pt x="24" y="56"/>
                  </a:lnTo>
                  <a:lnTo>
                    <a:pt x="14" y="80"/>
                  </a:lnTo>
                  <a:lnTo>
                    <a:pt x="0" y="80"/>
                  </a:lnTo>
                  <a:close/>
                  <a:moveTo>
                    <a:pt x="26" y="46"/>
                  </a:moveTo>
                  <a:lnTo>
                    <a:pt x="58" y="46"/>
                  </a:lnTo>
                  <a:lnTo>
                    <a:pt x="48" y="24"/>
                  </a:lnTo>
                  <a:lnTo>
                    <a:pt x="44" y="16"/>
                  </a:lnTo>
                  <a:lnTo>
                    <a:pt x="42" y="8"/>
                  </a:lnTo>
                  <a:lnTo>
                    <a:pt x="40"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8" name="Freeform 22"/>
            <p:cNvSpPr>
              <a:spLocks/>
            </p:cNvSpPr>
            <p:nvPr/>
          </p:nvSpPr>
          <p:spPr bwMode="auto">
            <a:xfrm>
              <a:off x="4614"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4"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6" y="0"/>
                  </a:lnTo>
                  <a:lnTo>
                    <a:pt x="44" y="0"/>
                  </a:lnTo>
                  <a:lnTo>
                    <a:pt x="54" y="2"/>
                  </a:lnTo>
                  <a:lnTo>
                    <a:pt x="60" y="6"/>
                  </a:lnTo>
                  <a:lnTo>
                    <a:pt x="66"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4"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19" name="Freeform 23"/>
            <p:cNvSpPr>
              <a:spLocks noEditPoints="1"/>
            </p:cNvSpPr>
            <p:nvPr/>
          </p:nvSpPr>
          <p:spPr bwMode="auto">
            <a:xfrm>
              <a:off x="3036" y="2736"/>
              <a:ext cx="54" cy="76"/>
            </a:xfrm>
            <a:custGeom>
              <a:avLst/>
              <a:gdLst/>
              <a:ahLst/>
              <a:cxnLst>
                <a:cxn ang="0">
                  <a:pos x="0" y="76"/>
                </a:cxn>
                <a:cxn ang="0">
                  <a:pos x="0" y="0"/>
                </a:cxn>
                <a:cxn ang="0">
                  <a:pos x="22" y="0"/>
                </a:cxn>
                <a:cxn ang="0">
                  <a:pos x="28" y="0"/>
                </a:cxn>
                <a:cxn ang="0">
                  <a:pos x="34" y="0"/>
                </a:cxn>
                <a:cxn ang="0">
                  <a:pos x="40" y="2"/>
                </a:cxn>
                <a:cxn ang="0">
                  <a:pos x="44" y="6"/>
                </a:cxn>
                <a:cxn ang="0">
                  <a:pos x="48" y="12"/>
                </a:cxn>
                <a:cxn ang="0">
                  <a:pos x="52" y="20"/>
                </a:cxn>
                <a:cxn ang="0">
                  <a:pos x="54" y="28"/>
                </a:cxn>
                <a:cxn ang="0">
                  <a:pos x="54" y="38"/>
                </a:cxn>
                <a:cxn ang="0">
                  <a:pos x="54" y="46"/>
                </a:cxn>
                <a:cxn ang="0">
                  <a:pos x="52" y="52"/>
                </a:cxn>
                <a:cxn ang="0">
                  <a:pos x="50" y="60"/>
                </a:cxn>
                <a:cxn ang="0">
                  <a:pos x="48" y="64"/>
                </a:cxn>
                <a:cxn ang="0">
                  <a:pos x="44" y="68"/>
                </a:cxn>
                <a:cxn ang="0">
                  <a:pos x="42" y="72"/>
                </a:cxn>
                <a:cxn ang="0">
                  <a:pos x="38" y="74"/>
                </a:cxn>
                <a:cxn ang="0">
                  <a:pos x="34" y="74"/>
                </a:cxn>
                <a:cxn ang="0">
                  <a:pos x="28" y="76"/>
                </a:cxn>
                <a:cxn ang="0">
                  <a:pos x="24" y="76"/>
                </a:cxn>
                <a:cxn ang="0">
                  <a:pos x="0" y="76"/>
                </a:cxn>
                <a:cxn ang="0">
                  <a:pos x="8" y="68"/>
                </a:cxn>
                <a:cxn ang="0">
                  <a:pos x="22" y="68"/>
                </a:cxn>
                <a:cxn ang="0">
                  <a:pos x="28" y="66"/>
                </a:cxn>
                <a:cxn ang="0">
                  <a:pos x="32" y="66"/>
                </a:cxn>
                <a:cxn ang="0">
                  <a:pos x="36" y="64"/>
                </a:cxn>
                <a:cxn ang="0">
                  <a:pos x="38" y="62"/>
                </a:cxn>
                <a:cxn ang="0">
                  <a:pos x="42" y="58"/>
                </a:cxn>
                <a:cxn ang="0">
                  <a:pos x="44" y="52"/>
                </a:cxn>
                <a:cxn ang="0">
                  <a:pos x="44" y="46"/>
                </a:cxn>
                <a:cxn ang="0">
                  <a:pos x="46" y="38"/>
                </a:cxn>
                <a:cxn ang="0">
                  <a:pos x="44" y="30"/>
                </a:cxn>
                <a:cxn ang="0">
                  <a:pos x="44" y="24"/>
                </a:cxn>
                <a:cxn ang="0">
                  <a:pos x="42" y="18"/>
                </a:cxn>
                <a:cxn ang="0">
                  <a:pos x="38" y="14"/>
                </a:cxn>
                <a:cxn ang="0">
                  <a:pos x="34" y="10"/>
                </a:cxn>
                <a:cxn ang="0">
                  <a:pos x="28" y="8"/>
                </a:cxn>
                <a:cxn ang="0">
                  <a:pos x="22" y="8"/>
                </a:cxn>
                <a:cxn ang="0">
                  <a:pos x="8" y="8"/>
                </a:cxn>
                <a:cxn ang="0">
                  <a:pos x="8" y="68"/>
                </a:cxn>
              </a:cxnLst>
              <a:rect l="0" t="0" r="r" b="b"/>
              <a:pathLst>
                <a:path w="54" h="76">
                  <a:moveTo>
                    <a:pt x="0" y="76"/>
                  </a:moveTo>
                  <a:lnTo>
                    <a:pt x="0" y="0"/>
                  </a:lnTo>
                  <a:lnTo>
                    <a:pt x="22" y="0"/>
                  </a:lnTo>
                  <a:lnTo>
                    <a:pt x="28" y="0"/>
                  </a:lnTo>
                  <a:lnTo>
                    <a:pt x="34" y="0"/>
                  </a:lnTo>
                  <a:lnTo>
                    <a:pt x="40" y="2"/>
                  </a:lnTo>
                  <a:lnTo>
                    <a:pt x="44" y="6"/>
                  </a:lnTo>
                  <a:lnTo>
                    <a:pt x="48" y="12"/>
                  </a:lnTo>
                  <a:lnTo>
                    <a:pt x="52" y="20"/>
                  </a:lnTo>
                  <a:lnTo>
                    <a:pt x="54" y="28"/>
                  </a:lnTo>
                  <a:lnTo>
                    <a:pt x="54" y="38"/>
                  </a:lnTo>
                  <a:lnTo>
                    <a:pt x="54" y="46"/>
                  </a:lnTo>
                  <a:lnTo>
                    <a:pt x="52" y="52"/>
                  </a:lnTo>
                  <a:lnTo>
                    <a:pt x="50" y="60"/>
                  </a:lnTo>
                  <a:lnTo>
                    <a:pt x="48" y="64"/>
                  </a:lnTo>
                  <a:lnTo>
                    <a:pt x="44" y="68"/>
                  </a:lnTo>
                  <a:lnTo>
                    <a:pt x="42" y="72"/>
                  </a:lnTo>
                  <a:lnTo>
                    <a:pt x="38" y="74"/>
                  </a:lnTo>
                  <a:lnTo>
                    <a:pt x="34" y="74"/>
                  </a:lnTo>
                  <a:lnTo>
                    <a:pt x="28" y="76"/>
                  </a:lnTo>
                  <a:lnTo>
                    <a:pt x="24" y="76"/>
                  </a:lnTo>
                  <a:lnTo>
                    <a:pt x="0" y="76"/>
                  </a:lnTo>
                  <a:close/>
                  <a:moveTo>
                    <a:pt x="8" y="68"/>
                  </a:moveTo>
                  <a:lnTo>
                    <a:pt x="22" y="68"/>
                  </a:lnTo>
                  <a:lnTo>
                    <a:pt x="28" y="66"/>
                  </a:lnTo>
                  <a:lnTo>
                    <a:pt x="32" y="66"/>
                  </a:lnTo>
                  <a:lnTo>
                    <a:pt x="36" y="64"/>
                  </a:lnTo>
                  <a:lnTo>
                    <a:pt x="38" y="62"/>
                  </a:lnTo>
                  <a:lnTo>
                    <a:pt x="42" y="58"/>
                  </a:lnTo>
                  <a:lnTo>
                    <a:pt x="44" y="52"/>
                  </a:lnTo>
                  <a:lnTo>
                    <a:pt x="44" y="46"/>
                  </a:lnTo>
                  <a:lnTo>
                    <a:pt x="46" y="38"/>
                  </a:lnTo>
                  <a:lnTo>
                    <a:pt x="44" y="30"/>
                  </a:lnTo>
                  <a:lnTo>
                    <a:pt x="44" y="24"/>
                  </a:lnTo>
                  <a:lnTo>
                    <a:pt x="42" y="18"/>
                  </a:lnTo>
                  <a:lnTo>
                    <a:pt x="38" y="14"/>
                  </a:lnTo>
                  <a:lnTo>
                    <a:pt x="34" y="10"/>
                  </a:lnTo>
                  <a:lnTo>
                    <a:pt x="28" y="8"/>
                  </a:lnTo>
                  <a:lnTo>
                    <a:pt x="22" y="8"/>
                  </a:lnTo>
                  <a:lnTo>
                    <a:pt x="8" y="8"/>
                  </a:lnTo>
                  <a:lnTo>
                    <a:pt x="8" y="68"/>
                  </a:lnTo>
                  <a:close/>
                </a:path>
              </a:pathLst>
            </a:custGeom>
            <a:solidFill>
              <a:srgbClr val="FFFFFF"/>
            </a:solidFill>
            <a:ln w="0">
              <a:noFill/>
              <a:prstDash val="solid"/>
              <a:round/>
              <a:headEnd/>
              <a:tailEnd/>
            </a:ln>
          </p:spPr>
          <p:txBody>
            <a:bodyPr/>
            <a:lstStyle/>
            <a:p>
              <a:endParaRPr lang="en-US"/>
            </a:p>
          </p:txBody>
        </p:sp>
        <p:sp>
          <p:nvSpPr>
            <p:cNvPr id="20" name="Freeform 24"/>
            <p:cNvSpPr>
              <a:spLocks noEditPoints="1"/>
            </p:cNvSpPr>
            <p:nvPr/>
          </p:nvSpPr>
          <p:spPr bwMode="auto">
            <a:xfrm>
              <a:off x="3104"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6" y="48"/>
                </a:cxn>
                <a:cxn ang="0">
                  <a:pos x="22" y="50"/>
                </a:cxn>
                <a:cxn ang="0">
                  <a:pos x="26" y="50"/>
                </a:cxn>
                <a:cxn ang="0">
                  <a:pos x="30" y="48"/>
                </a:cxn>
                <a:cxn ang="0">
                  <a:pos x="32" y="44"/>
                </a:cxn>
                <a:cxn ang="0">
                  <a:pos x="36" y="38"/>
                </a:cxn>
                <a:cxn ang="0">
                  <a:pos x="8" y="24"/>
                </a:cxn>
                <a:cxn ang="0">
                  <a:pos x="36" y="24"/>
                </a:cxn>
                <a:cxn ang="0">
                  <a:pos x="34" y="16"/>
                </a:cxn>
                <a:cxn ang="0">
                  <a:pos x="32" y="12"/>
                </a:cxn>
                <a:cxn ang="0">
                  <a:pos x="28" y="8"/>
                </a:cxn>
                <a:cxn ang="0">
                  <a:pos x="22" y="8"/>
                </a:cxn>
                <a:cxn ang="0">
                  <a:pos x="16"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6" y="48"/>
                  </a:lnTo>
                  <a:lnTo>
                    <a:pt x="22" y="50"/>
                  </a:lnTo>
                  <a:lnTo>
                    <a:pt x="26" y="50"/>
                  </a:lnTo>
                  <a:lnTo>
                    <a:pt x="30" y="48"/>
                  </a:lnTo>
                  <a:lnTo>
                    <a:pt x="32" y="44"/>
                  </a:lnTo>
                  <a:lnTo>
                    <a:pt x="36" y="38"/>
                  </a:lnTo>
                  <a:close/>
                  <a:moveTo>
                    <a:pt x="8" y="24"/>
                  </a:moveTo>
                  <a:lnTo>
                    <a:pt x="36" y="24"/>
                  </a:lnTo>
                  <a:lnTo>
                    <a:pt x="34" y="16"/>
                  </a:lnTo>
                  <a:lnTo>
                    <a:pt x="32" y="12"/>
                  </a:lnTo>
                  <a:lnTo>
                    <a:pt x="28" y="8"/>
                  </a:lnTo>
                  <a:lnTo>
                    <a:pt x="22" y="8"/>
                  </a:lnTo>
                  <a:lnTo>
                    <a:pt x="16"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1" name="Freeform 25"/>
            <p:cNvSpPr>
              <a:spLocks noEditPoints="1"/>
            </p:cNvSpPr>
            <p:nvPr/>
          </p:nvSpPr>
          <p:spPr bwMode="auto">
            <a:xfrm>
              <a:off x="3162" y="2756"/>
              <a:ext cx="42" cy="78"/>
            </a:xfrm>
            <a:custGeom>
              <a:avLst/>
              <a:gdLst/>
              <a:ahLst/>
              <a:cxnLst>
                <a:cxn ang="0">
                  <a:pos x="0" y="78"/>
                </a:cxn>
                <a:cxn ang="0">
                  <a:pos x="0" y="0"/>
                </a:cxn>
                <a:cxn ang="0">
                  <a:pos x="8" y="0"/>
                </a:cxn>
                <a:cxn ang="0">
                  <a:pos x="8" y="8"/>
                </a:cxn>
                <a:cxn ang="0">
                  <a:pos x="12" y="4"/>
                </a:cxn>
                <a:cxn ang="0">
                  <a:pos x="14" y="2"/>
                </a:cxn>
                <a:cxn ang="0">
                  <a:pos x="18" y="0"/>
                </a:cxn>
                <a:cxn ang="0">
                  <a:pos x="22" y="0"/>
                </a:cxn>
                <a:cxn ang="0">
                  <a:pos x="28" y="0"/>
                </a:cxn>
                <a:cxn ang="0">
                  <a:pos x="34" y="4"/>
                </a:cxn>
                <a:cxn ang="0">
                  <a:pos x="38" y="8"/>
                </a:cxn>
                <a:cxn ang="0">
                  <a:pos x="40" y="14"/>
                </a:cxn>
                <a:cxn ang="0">
                  <a:pos x="42" y="20"/>
                </a:cxn>
                <a:cxn ang="0">
                  <a:pos x="42" y="28"/>
                </a:cxn>
                <a:cxn ang="0">
                  <a:pos x="42" y="36"/>
                </a:cxn>
                <a:cxn ang="0">
                  <a:pos x="40" y="44"/>
                </a:cxn>
                <a:cxn ang="0">
                  <a:pos x="36" y="50"/>
                </a:cxn>
                <a:cxn ang="0">
                  <a:pos x="32" y="54"/>
                </a:cxn>
                <a:cxn ang="0">
                  <a:pos x="28" y="56"/>
                </a:cxn>
                <a:cxn ang="0">
                  <a:pos x="22" y="58"/>
                </a:cxn>
                <a:cxn ang="0">
                  <a:pos x="18" y="58"/>
                </a:cxn>
                <a:cxn ang="0">
                  <a:pos x="14" y="56"/>
                </a:cxn>
                <a:cxn ang="0">
                  <a:pos x="12" y="54"/>
                </a:cxn>
                <a:cxn ang="0">
                  <a:pos x="10" y="50"/>
                </a:cxn>
                <a:cxn ang="0">
                  <a:pos x="10" y="78"/>
                </a:cxn>
                <a:cxn ang="0">
                  <a:pos x="0" y="78"/>
                </a:cxn>
                <a:cxn ang="0">
                  <a:pos x="8" y="28"/>
                </a:cxn>
                <a:cxn ang="0">
                  <a:pos x="8" y="36"/>
                </a:cxn>
                <a:cxn ang="0">
                  <a:pos x="10" y="40"/>
                </a:cxn>
                <a:cxn ang="0">
                  <a:pos x="12" y="44"/>
                </a:cxn>
                <a:cxn ang="0">
                  <a:pos x="16" y="48"/>
                </a:cxn>
                <a:cxn ang="0">
                  <a:pos x="22" y="50"/>
                </a:cxn>
                <a:cxn ang="0">
                  <a:pos x="26" y="48"/>
                </a:cxn>
                <a:cxn ang="0">
                  <a:pos x="30" y="44"/>
                </a:cxn>
                <a:cxn ang="0">
                  <a:pos x="32" y="40"/>
                </a:cxn>
                <a:cxn ang="0">
                  <a:pos x="34" y="34"/>
                </a:cxn>
                <a:cxn ang="0">
                  <a:pos x="34" y="28"/>
                </a:cxn>
                <a:cxn ang="0">
                  <a:pos x="34" y="22"/>
                </a:cxn>
                <a:cxn ang="0">
                  <a:pos x="32" y="16"/>
                </a:cxn>
                <a:cxn ang="0">
                  <a:pos x="30" y="12"/>
                </a:cxn>
                <a:cxn ang="0">
                  <a:pos x="26" y="8"/>
                </a:cxn>
                <a:cxn ang="0">
                  <a:pos x="22" y="6"/>
                </a:cxn>
                <a:cxn ang="0">
                  <a:pos x="16" y="8"/>
                </a:cxn>
                <a:cxn ang="0">
                  <a:pos x="12" y="12"/>
                </a:cxn>
                <a:cxn ang="0">
                  <a:pos x="10" y="16"/>
                </a:cxn>
                <a:cxn ang="0">
                  <a:pos x="8" y="22"/>
                </a:cxn>
                <a:cxn ang="0">
                  <a:pos x="8" y="28"/>
                </a:cxn>
              </a:cxnLst>
              <a:rect l="0" t="0" r="r" b="b"/>
              <a:pathLst>
                <a:path w="42" h="78">
                  <a:moveTo>
                    <a:pt x="0" y="78"/>
                  </a:moveTo>
                  <a:lnTo>
                    <a:pt x="0" y="0"/>
                  </a:lnTo>
                  <a:lnTo>
                    <a:pt x="8" y="0"/>
                  </a:lnTo>
                  <a:lnTo>
                    <a:pt x="8" y="8"/>
                  </a:lnTo>
                  <a:lnTo>
                    <a:pt x="12" y="4"/>
                  </a:lnTo>
                  <a:lnTo>
                    <a:pt x="14" y="2"/>
                  </a:lnTo>
                  <a:lnTo>
                    <a:pt x="18" y="0"/>
                  </a:lnTo>
                  <a:lnTo>
                    <a:pt x="22" y="0"/>
                  </a:lnTo>
                  <a:lnTo>
                    <a:pt x="28" y="0"/>
                  </a:lnTo>
                  <a:lnTo>
                    <a:pt x="34" y="4"/>
                  </a:lnTo>
                  <a:lnTo>
                    <a:pt x="38" y="8"/>
                  </a:lnTo>
                  <a:lnTo>
                    <a:pt x="40" y="14"/>
                  </a:lnTo>
                  <a:lnTo>
                    <a:pt x="42" y="20"/>
                  </a:lnTo>
                  <a:lnTo>
                    <a:pt x="42" y="28"/>
                  </a:lnTo>
                  <a:lnTo>
                    <a:pt x="42" y="36"/>
                  </a:lnTo>
                  <a:lnTo>
                    <a:pt x="40" y="44"/>
                  </a:lnTo>
                  <a:lnTo>
                    <a:pt x="36" y="50"/>
                  </a:lnTo>
                  <a:lnTo>
                    <a:pt x="32" y="54"/>
                  </a:lnTo>
                  <a:lnTo>
                    <a:pt x="28" y="56"/>
                  </a:lnTo>
                  <a:lnTo>
                    <a:pt x="22" y="58"/>
                  </a:lnTo>
                  <a:lnTo>
                    <a:pt x="18" y="58"/>
                  </a:lnTo>
                  <a:lnTo>
                    <a:pt x="14" y="56"/>
                  </a:lnTo>
                  <a:lnTo>
                    <a:pt x="12" y="54"/>
                  </a:lnTo>
                  <a:lnTo>
                    <a:pt x="10" y="50"/>
                  </a:lnTo>
                  <a:lnTo>
                    <a:pt x="10" y="78"/>
                  </a:lnTo>
                  <a:lnTo>
                    <a:pt x="0" y="78"/>
                  </a:lnTo>
                  <a:close/>
                  <a:moveTo>
                    <a:pt x="8" y="28"/>
                  </a:moveTo>
                  <a:lnTo>
                    <a:pt x="8" y="36"/>
                  </a:lnTo>
                  <a:lnTo>
                    <a:pt x="10" y="40"/>
                  </a:lnTo>
                  <a:lnTo>
                    <a:pt x="12" y="44"/>
                  </a:lnTo>
                  <a:lnTo>
                    <a:pt x="16" y="48"/>
                  </a:lnTo>
                  <a:lnTo>
                    <a:pt x="22" y="50"/>
                  </a:lnTo>
                  <a:lnTo>
                    <a:pt x="26" y="48"/>
                  </a:lnTo>
                  <a:lnTo>
                    <a:pt x="30" y="44"/>
                  </a:lnTo>
                  <a:lnTo>
                    <a:pt x="32" y="40"/>
                  </a:lnTo>
                  <a:lnTo>
                    <a:pt x="34" y="34"/>
                  </a:lnTo>
                  <a:lnTo>
                    <a:pt x="34" y="28"/>
                  </a:lnTo>
                  <a:lnTo>
                    <a:pt x="34" y="22"/>
                  </a:lnTo>
                  <a:lnTo>
                    <a:pt x="32" y="16"/>
                  </a:lnTo>
                  <a:lnTo>
                    <a:pt x="30" y="12"/>
                  </a:lnTo>
                  <a:lnTo>
                    <a:pt x="26" y="8"/>
                  </a:lnTo>
                  <a:lnTo>
                    <a:pt x="22" y="6"/>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22" name="Freeform 26"/>
            <p:cNvSpPr>
              <a:spLocks noEditPoints="1"/>
            </p:cNvSpPr>
            <p:nvPr/>
          </p:nvSpPr>
          <p:spPr bwMode="auto">
            <a:xfrm>
              <a:off x="3216"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23" name="Freeform 27"/>
            <p:cNvSpPr>
              <a:spLocks/>
            </p:cNvSpPr>
            <p:nvPr/>
          </p:nvSpPr>
          <p:spPr bwMode="auto">
            <a:xfrm>
              <a:off x="3276" y="2756"/>
              <a:ext cx="26" cy="56"/>
            </a:xfrm>
            <a:custGeom>
              <a:avLst/>
              <a:gdLst/>
              <a:ahLst/>
              <a:cxnLst>
                <a:cxn ang="0">
                  <a:pos x="0" y="56"/>
                </a:cxn>
                <a:cxn ang="0">
                  <a:pos x="0" y="0"/>
                </a:cxn>
                <a:cxn ang="0">
                  <a:pos x="6" y="0"/>
                </a:cxn>
                <a:cxn ang="0">
                  <a:pos x="6" y="10"/>
                </a:cxn>
                <a:cxn ang="0">
                  <a:pos x="10" y="4"/>
                </a:cxn>
                <a:cxn ang="0">
                  <a:pos x="12" y="2"/>
                </a:cxn>
                <a:cxn ang="0">
                  <a:pos x="14" y="0"/>
                </a:cxn>
                <a:cxn ang="0">
                  <a:pos x="16" y="0"/>
                </a:cxn>
                <a:cxn ang="0">
                  <a:pos x="20" y="0"/>
                </a:cxn>
                <a:cxn ang="0">
                  <a:pos x="26" y="2"/>
                </a:cxn>
                <a:cxn ang="0">
                  <a:pos x="22" y="12"/>
                </a:cxn>
                <a:cxn ang="0">
                  <a:pos x="20" y="10"/>
                </a:cxn>
                <a:cxn ang="0">
                  <a:pos x="16" y="10"/>
                </a:cxn>
                <a:cxn ang="0">
                  <a:pos x="14" y="10"/>
                </a:cxn>
                <a:cxn ang="0">
                  <a:pos x="12" y="10"/>
                </a:cxn>
                <a:cxn ang="0">
                  <a:pos x="10" y="14"/>
                </a:cxn>
                <a:cxn ang="0">
                  <a:pos x="8" y="16"/>
                </a:cxn>
                <a:cxn ang="0">
                  <a:pos x="8" y="22"/>
                </a:cxn>
                <a:cxn ang="0">
                  <a:pos x="8" y="28"/>
                </a:cxn>
                <a:cxn ang="0">
                  <a:pos x="8" y="56"/>
                </a:cxn>
                <a:cxn ang="0">
                  <a:pos x="0" y="56"/>
                </a:cxn>
              </a:cxnLst>
              <a:rect l="0" t="0" r="r" b="b"/>
              <a:pathLst>
                <a:path w="26" h="56">
                  <a:moveTo>
                    <a:pt x="0" y="56"/>
                  </a:moveTo>
                  <a:lnTo>
                    <a:pt x="0" y="0"/>
                  </a:lnTo>
                  <a:lnTo>
                    <a:pt x="6" y="0"/>
                  </a:lnTo>
                  <a:lnTo>
                    <a:pt x="6" y="10"/>
                  </a:lnTo>
                  <a:lnTo>
                    <a:pt x="10" y="4"/>
                  </a:lnTo>
                  <a:lnTo>
                    <a:pt x="12" y="2"/>
                  </a:lnTo>
                  <a:lnTo>
                    <a:pt x="14" y="0"/>
                  </a:lnTo>
                  <a:lnTo>
                    <a:pt x="16" y="0"/>
                  </a:lnTo>
                  <a:lnTo>
                    <a:pt x="20" y="0"/>
                  </a:lnTo>
                  <a:lnTo>
                    <a:pt x="26" y="2"/>
                  </a:lnTo>
                  <a:lnTo>
                    <a:pt x="22" y="12"/>
                  </a:lnTo>
                  <a:lnTo>
                    <a:pt x="20" y="10"/>
                  </a:lnTo>
                  <a:lnTo>
                    <a:pt x="16" y="10"/>
                  </a:lnTo>
                  <a:lnTo>
                    <a:pt x="14" y="10"/>
                  </a:lnTo>
                  <a:lnTo>
                    <a:pt x="12" y="10"/>
                  </a:lnTo>
                  <a:lnTo>
                    <a:pt x="10" y="14"/>
                  </a:lnTo>
                  <a:lnTo>
                    <a:pt x="8"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4" name="Freeform 28"/>
            <p:cNvSpPr>
              <a:spLocks/>
            </p:cNvSpPr>
            <p:nvPr/>
          </p:nvSpPr>
          <p:spPr bwMode="auto">
            <a:xfrm>
              <a:off x="3306" y="2738"/>
              <a:ext cx="24" cy="76"/>
            </a:xfrm>
            <a:custGeom>
              <a:avLst/>
              <a:gdLst/>
              <a:ahLst/>
              <a:cxnLst>
                <a:cxn ang="0">
                  <a:pos x="22" y="66"/>
                </a:cxn>
                <a:cxn ang="0">
                  <a:pos x="24" y="74"/>
                </a:cxn>
                <a:cxn ang="0">
                  <a:pos x="20" y="74"/>
                </a:cxn>
                <a:cxn ang="0">
                  <a:pos x="18" y="76"/>
                </a:cxn>
                <a:cxn ang="0">
                  <a:pos x="14" y="74"/>
                </a:cxn>
                <a:cxn ang="0">
                  <a:pos x="12"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6" y="64"/>
                </a:cxn>
                <a:cxn ang="0">
                  <a:pos x="16" y="64"/>
                </a:cxn>
                <a:cxn ang="0">
                  <a:pos x="16" y="66"/>
                </a:cxn>
                <a:cxn ang="0">
                  <a:pos x="18" y="66"/>
                </a:cxn>
                <a:cxn ang="0">
                  <a:pos x="20" y="66"/>
                </a:cxn>
                <a:cxn ang="0">
                  <a:pos x="20" y="66"/>
                </a:cxn>
                <a:cxn ang="0">
                  <a:pos x="22" y="66"/>
                </a:cxn>
              </a:cxnLst>
              <a:rect l="0" t="0" r="r" b="b"/>
              <a:pathLst>
                <a:path w="24" h="76">
                  <a:moveTo>
                    <a:pt x="22" y="66"/>
                  </a:moveTo>
                  <a:lnTo>
                    <a:pt x="24" y="74"/>
                  </a:lnTo>
                  <a:lnTo>
                    <a:pt x="20" y="74"/>
                  </a:lnTo>
                  <a:lnTo>
                    <a:pt x="18" y="76"/>
                  </a:lnTo>
                  <a:lnTo>
                    <a:pt x="14" y="74"/>
                  </a:lnTo>
                  <a:lnTo>
                    <a:pt x="12"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6" y="64"/>
                  </a:lnTo>
                  <a:lnTo>
                    <a:pt x="16" y="64"/>
                  </a:lnTo>
                  <a:lnTo>
                    <a:pt x="16" y="66"/>
                  </a:lnTo>
                  <a:lnTo>
                    <a:pt x="18" y="66"/>
                  </a:lnTo>
                  <a:lnTo>
                    <a:pt x="20"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25" name="Freeform 29"/>
            <p:cNvSpPr>
              <a:spLocks/>
            </p:cNvSpPr>
            <p:nvPr/>
          </p:nvSpPr>
          <p:spPr bwMode="auto">
            <a:xfrm>
              <a:off x="3342"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8" y="56"/>
                </a:cxn>
                <a:cxn ang="0">
                  <a:pos x="58"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8" y="56"/>
                  </a:lnTo>
                  <a:lnTo>
                    <a:pt x="58"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6" name="Freeform 30"/>
            <p:cNvSpPr>
              <a:spLocks noEditPoints="1"/>
            </p:cNvSpPr>
            <p:nvPr/>
          </p:nvSpPr>
          <p:spPr bwMode="auto">
            <a:xfrm>
              <a:off x="3422"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7" name="Freeform 31"/>
            <p:cNvSpPr>
              <a:spLocks/>
            </p:cNvSpPr>
            <p:nvPr/>
          </p:nvSpPr>
          <p:spPr bwMode="auto">
            <a:xfrm>
              <a:off x="348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8" name="Freeform 32"/>
            <p:cNvSpPr>
              <a:spLocks/>
            </p:cNvSpPr>
            <p:nvPr/>
          </p:nvSpPr>
          <p:spPr bwMode="auto">
            <a:xfrm>
              <a:off x="3534"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29" name="Freeform 33"/>
            <p:cNvSpPr>
              <a:spLocks noEditPoints="1"/>
            </p:cNvSpPr>
            <p:nvPr/>
          </p:nvSpPr>
          <p:spPr bwMode="auto">
            <a:xfrm>
              <a:off x="3586" y="2756"/>
              <a:ext cx="46" cy="58"/>
            </a:xfrm>
            <a:custGeom>
              <a:avLst/>
              <a:gdLst/>
              <a:ahLst/>
              <a:cxnLst>
                <a:cxn ang="0">
                  <a:pos x="0" y="28"/>
                </a:cxn>
                <a:cxn ang="0">
                  <a:pos x="2" y="20"/>
                </a:cxn>
                <a:cxn ang="0">
                  <a:pos x="4" y="12"/>
                </a:cxn>
                <a:cxn ang="0">
                  <a:pos x="8" y="6"/>
                </a:cxn>
                <a:cxn ang="0">
                  <a:pos x="12" y="2"/>
                </a:cxn>
                <a:cxn ang="0">
                  <a:pos x="18" y="0"/>
                </a:cxn>
                <a:cxn ang="0">
                  <a:pos x="22" y="0"/>
                </a:cxn>
                <a:cxn ang="0">
                  <a:pos x="30" y="0"/>
                </a:cxn>
                <a:cxn ang="0">
                  <a:pos x="34" y="2"/>
                </a:cxn>
                <a:cxn ang="0">
                  <a:pos x="40" y="6"/>
                </a:cxn>
                <a:cxn ang="0">
                  <a:pos x="42" y="12"/>
                </a:cxn>
                <a:cxn ang="0">
                  <a:pos x="44" y="20"/>
                </a:cxn>
                <a:cxn ang="0">
                  <a:pos x="46" y="28"/>
                </a:cxn>
                <a:cxn ang="0">
                  <a:pos x="44" y="38"/>
                </a:cxn>
                <a:cxn ang="0">
                  <a:pos x="42" y="44"/>
                </a:cxn>
                <a:cxn ang="0">
                  <a:pos x="40" y="50"/>
                </a:cxn>
                <a:cxn ang="0">
                  <a:pos x="34" y="54"/>
                </a:cxn>
                <a:cxn ang="0">
                  <a:pos x="28" y="56"/>
                </a:cxn>
                <a:cxn ang="0">
                  <a:pos x="22" y="58"/>
                </a:cxn>
                <a:cxn ang="0">
                  <a:pos x="16" y="56"/>
                </a:cxn>
                <a:cxn ang="0">
                  <a:pos x="12" y="54"/>
                </a:cxn>
                <a:cxn ang="0">
                  <a:pos x="6" y="50"/>
                </a:cxn>
                <a:cxn ang="0">
                  <a:pos x="4" y="44"/>
                </a:cxn>
                <a:cxn ang="0">
                  <a:pos x="0" y="38"/>
                </a:cxn>
                <a:cxn ang="0">
                  <a:pos x="0" y="28"/>
                </a:cxn>
                <a:cxn ang="0">
                  <a:pos x="8" y="28"/>
                </a:cxn>
                <a:cxn ang="0">
                  <a:pos x="10" y="34"/>
                </a:cxn>
                <a:cxn ang="0">
                  <a:pos x="10" y="40"/>
                </a:cxn>
                <a:cxn ang="0">
                  <a:pos x="12" y="44"/>
                </a:cxn>
                <a:cxn ang="0">
                  <a:pos x="18" y="48"/>
                </a:cxn>
                <a:cxn ang="0">
                  <a:pos x="22" y="50"/>
                </a:cxn>
                <a:cxn ang="0">
                  <a:pos x="28" y="48"/>
                </a:cxn>
                <a:cxn ang="0">
                  <a:pos x="32" y="44"/>
                </a:cxn>
                <a:cxn ang="0">
                  <a:pos x="36" y="40"/>
                </a:cxn>
                <a:cxn ang="0">
                  <a:pos x="36" y="34"/>
                </a:cxn>
                <a:cxn ang="0">
                  <a:pos x="36" y="28"/>
                </a:cxn>
                <a:cxn ang="0">
                  <a:pos x="36" y="22"/>
                </a:cxn>
                <a:cxn ang="0">
                  <a:pos x="36" y="16"/>
                </a:cxn>
                <a:cxn ang="0">
                  <a:pos x="32" y="12"/>
                </a:cxn>
                <a:cxn ang="0">
                  <a:pos x="28" y="8"/>
                </a:cxn>
                <a:cxn ang="0">
                  <a:pos x="22" y="8"/>
                </a:cxn>
                <a:cxn ang="0">
                  <a:pos x="18" y="8"/>
                </a:cxn>
                <a:cxn ang="0">
                  <a:pos x="12" y="12"/>
                </a:cxn>
                <a:cxn ang="0">
                  <a:pos x="10" y="16"/>
                </a:cxn>
                <a:cxn ang="0">
                  <a:pos x="10" y="22"/>
                </a:cxn>
                <a:cxn ang="0">
                  <a:pos x="8" y="28"/>
                </a:cxn>
              </a:cxnLst>
              <a:rect l="0" t="0" r="r" b="b"/>
              <a:pathLst>
                <a:path w="46" h="58">
                  <a:moveTo>
                    <a:pt x="0" y="28"/>
                  </a:moveTo>
                  <a:lnTo>
                    <a:pt x="2" y="20"/>
                  </a:lnTo>
                  <a:lnTo>
                    <a:pt x="4" y="12"/>
                  </a:lnTo>
                  <a:lnTo>
                    <a:pt x="8" y="6"/>
                  </a:lnTo>
                  <a:lnTo>
                    <a:pt x="12" y="2"/>
                  </a:lnTo>
                  <a:lnTo>
                    <a:pt x="18" y="0"/>
                  </a:lnTo>
                  <a:lnTo>
                    <a:pt x="22" y="0"/>
                  </a:lnTo>
                  <a:lnTo>
                    <a:pt x="30" y="0"/>
                  </a:lnTo>
                  <a:lnTo>
                    <a:pt x="34" y="2"/>
                  </a:lnTo>
                  <a:lnTo>
                    <a:pt x="40" y="6"/>
                  </a:lnTo>
                  <a:lnTo>
                    <a:pt x="42" y="12"/>
                  </a:lnTo>
                  <a:lnTo>
                    <a:pt x="44" y="20"/>
                  </a:lnTo>
                  <a:lnTo>
                    <a:pt x="46" y="28"/>
                  </a:lnTo>
                  <a:lnTo>
                    <a:pt x="44" y="38"/>
                  </a:lnTo>
                  <a:lnTo>
                    <a:pt x="42" y="44"/>
                  </a:lnTo>
                  <a:lnTo>
                    <a:pt x="40" y="50"/>
                  </a:lnTo>
                  <a:lnTo>
                    <a:pt x="34" y="54"/>
                  </a:lnTo>
                  <a:lnTo>
                    <a:pt x="28" y="56"/>
                  </a:lnTo>
                  <a:lnTo>
                    <a:pt x="22" y="58"/>
                  </a:lnTo>
                  <a:lnTo>
                    <a:pt x="16" y="56"/>
                  </a:lnTo>
                  <a:lnTo>
                    <a:pt x="12" y="54"/>
                  </a:lnTo>
                  <a:lnTo>
                    <a:pt x="6" y="50"/>
                  </a:lnTo>
                  <a:lnTo>
                    <a:pt x="4" y="44"/>
                  </a:lnTo>
                  <a:lnTo>
                    <a:pt x="0" y="38"/>
                  </a:lnTo>
                  <a:lnTo>
                    <a:pt x="0" y="28"/>
                  </a:lnTo>
                  <a:close/>
                  <a:moveTo>
                    <a:pt x="8" y="28"/>
                  </a:moveTo>
                  <a:lnTo>
                    <a:pt x="10" y="34"/>
                  </a:lnTo>
                  <a:lnTo>
                    <a:pt x="10" y="40"/>
                  </a:lnTo>
                  <a:lnTo>
                    <a:pt x="12" y="44"/>
                  </a:lnTo>
                  <a:lnTo>
                    <a:pt x="18" y="48"/>
                  </a:lnTo>
                  <a:lnTo>
                    <a:pt x="22" y="50"/>
                  </a:lnTo>
                  <a:lnTo>
                    <a:pt x="28" y="48"/>
                  </a:lnTo>
                  <a:lnTo>
                    <a:pt x="32" y="44"/>
                  </a:lnTo>
                  <a:lnTo>
                    <a:pt x="36" y="40"/>
                  </a:lnTo>
                  <a:lnTo>
                    <a:pt x="36" y="34"/>
                  </a:lnTo>
                  <a:lnTo>
                    <a:pt x="36" y="28"/>
                  </a:lnTo>
                  <a:lnTo>
                    <a:pt x="36" y="22"/>
                  </a:lnTo>
                  <a:lnTo>
                    <a:pt x="36" y="16"/>
                  </a:lnTo>
                  <a:lnTo>
                    <a:pt x="32" y="12"/>
                  </a:lnTo>
                  <a:lnTo>
                    <a:pt x="28" y="8"/>
                  </a:lnTo>
                  <a:lnTo>
                    <a:pt x="22" y="8"/>
                  </a:lnTo>
                  <a:lnTo>
                    <a:pt x="18" y="8"/>
                  </a:lnTo>
                  <a:lnTo>
                    <a:pt x="12" y="12"/>
                  </a:lnTo>
                  <a:lnTo>
                    <a:pt x="10" y="16"/>
                  </a:lnTo>
                  <a:lnTo>
                    <a:pt x="10" y="22"/>
                  </a:lnTo>
                  <a:lnTo>
                    <a:pt x="8" y="28"/>
                  </a:lnTo>
                  <a:close/>
                </a:path>
              </a:pathLst>
            </a:custGeom>
            <a:solidFill>
              <a:srgbClr val="FFFFFF"/>
            </a:solidFill>
            <a:ln w="0">
              <a:noFill/>
              <a:prstDash val="solid"/>
              <a:round/>
              <a:headEnd/>
              <a:tailEnd/>
            </a:ln>
          </p:spPr>
          <p:txBody>
            <a:bodyPr/>
            <a:lstStyle/>
            <a:p>
              <a:endParaRPr lang="en-US"/>
            </a:p>
          </p:txBody>
        </p:sp>
        <p:sp>
          <p:nvSpPr>
            <p:cNvPr id="30" name="Freeform 34"/>
            <p:cNvSpPr>
              <a:spLocks/>
            </p:cNvSpPr>
            <p:nvPr/>
          </p:nvSpPr>
          <p:spPr bwMode="auto">
            <a:xfrm>
              <a:off x="3640" y="2734"/>
              <a:ext cx="28" cy="78"/>
            </a:xfrm>
            <a:custGeom>
              <a:avLst/>
              <a:gdLst/>
              <a:ahLst/>
              <a:cxnLst>
                <a:cxn ang="0">
                  <a:pos x="8" y="78"/>
                </a:cxn>
                <a:cxn ang="0">
                  <a:pos x="8" y="30"/>
                </a:cxn>
                <a:cxn ang="0">
                  <a:pos x="0" y="30"/>
                </a:cxn>
                <a:cxn ang="0">
                  <a:pos x="0" y="22"/>
                </a:cxn>
                <a:cxn ang="0">
                  <a:pos x="8" y="22"/>
                </a:cxn>
                <a:cxn ang="0">
                  <a:pos x="8" y="16"/>
                </a:cxn>
                <a:cxn ang="0">
                  <a:pos x="8" y="12"/>
                </a:cxn>
                <a:cxn ang="0">
                  <a:pos x="8" y="8"/>
                </a:cxn>
                <a:cxn ang="0">
                  <a:pos x="10" y="6"/>
                </a:cxn>
                <a:cxn ang="0">
                  <a:pos x="12" y="2"/>
                </a:cxn>
                <a:cxn ang="0">
                  <a:pos x="16" y="0"/>
                </a:cxn>
                <a:cxn ang="0">
                  <a:pos x="22" y="0"/>
                </a:cxn>
                <a:cxn ang="0">
                  <a:pos x="24" y="0"/>
                </a:cxn>
                <a:cxn ang="0">
                  <a:pos x="28" y="2"/>
                </a:cxn>
                <a:cxn ang="0">
                  <a:pos x="28" y="10"/>
                </a:cxn>
                <a:cxn ang="0">
                  <a:pos x="26" y="8"/>
                </a:cxn>
                <a:cxn ang="0">
                  <a:pos x="22" y="8"/>
                </a:cxn>
                <a:cxn ang="0">
                  <a:pos x="20" y="10"/>
                </a:cxn>
                <a:cxn ang="0">
                  <a:pos x="18" y="10"/>
                </a:cxn>
                <a:cxn ang="0">
                  <a:pos x="16" y="14"/>
                </a:cxn>
                <a:cxn ang="0">
                  <a:pos x="16" y="18"/>
                </a:cxn>
                <a:cxn ang="0">
                  <a:pos x="16" y="22"/>
                </a:cxn>
                <a:cxn ang="0">
                  <a:pos x="26" y="22"/>
                </a:cxn>
                <a:cxn ang="0">
                  <a:pos x="26" y="30"/>
                </a:cxn>
                <a:cxn ang="0">
                  <a:pos x="16" y="30"/>
                </a:cxn>
                <a:cxn ang="0">
                  <a:pos x="16" y="78"/>
                </a:cxn>
                <a:cxn ang="0">
                  <a:pos x="8" y="78"/>
                </a:cxn>
              </a:cxnLst>
              <a:rect l="0" t="0" r="r" b="b"/>
              <a:pathLst>
                <a:path w="28" h="78">
                  <a:moveTo>
                    <a:pt x="8" y="78"/>
                  </a:moveTo>
                  <a:lnTo>
                    <a:pt x="8" y="30"/>
                  </a:lnTo>
                  <a:lnTo>
                    <a:pt x="0" y="30"/>
                  </a:lnTo>
                  <a:lnTo>
                    <a:pt x="0" y="22"/>
                  </a:lnTo>
                  <a:lnTo>
                    <a:pt x="8" y="22"/>
                  </a:lnTo>
                  <a:lnTo>
                    <a:pt x="8" y="16"/>
                  </a:lnTo>
                  <a:lnTo>
                    <a:pt x="8" y="12"/>
                  </a:lnTo>
                  <a:lnTo>
                    <a:pt x="8" y="8"/>
                  </a:lnTo>
                  <a:lnTo>
                    <a:pt x="10" y="6"/>
                  </a:lnTo>
                  <a:lnTo>
                    <a:pt x="12" y="2"/>
                  </a:lnTo>
                  <a:lnTo>
                    <a:pt x="16" y="0"/>
                  </a:lnTo>
                  <a:lnTo>
                    <a:pt x="22" y="0"/>
                  </a:lnTo>
                  <a:lnTo>
                    <a:pt x="24" y="0"/>
                  </a:lnTo>
                  <a:lnTo>
                    <a:pt x="28" y="2"/>
                  </a:lnTo>
                  <a:lnTo>
                    <a:pt x="28" y="10"/>
                  </a:lnTo>
                  <a:lnTo>
                    <a:pt x="26" y="8"/>
                  </a:lnTo>
                  <a:lnTo>
                    <a:pt x="22" y="8"/>
                  </a:lnTo>
                  <a:lnTo>
                    <a:pt x="20" y="10"/>
                  </a:lnTo>
                  <a:lnTo>
                    <a:pt x="18" y="10"/>
                  </a:lnTo>
                  <a:lnTo>
                    <a:pt x="16" y="14"/>
                  </a:lnTo>
                  <a:lnTo>
                    <a:pt x="16" y="18"/>
                  </a:lnTo>
                  <a:lnTo>
                    <a:pt x="16" y="22"/>
                  </a:lnTo>
                  <a:lnTo>
                    <a:pt x="26" y="22"/>
                  </a:lnTo>
                  <a:lnTo>
                    <a:pt x="26" y="30"/>
                  </a:lnTo>
                  <a:lnTo>
                    <a:pt x="16" y="30"/>
                  </a:lnTo>
                  <a:lnTo>
                    <a:pt x="16" y="78"/>
                  </a:lnTo>
                  <a:lnTo>
                    <a:pt x="8" y="78"/>
                  </a:lnTo>
                  <a:close/>
                </a:path>
              </a:pathLst>
            </a:custGeom>
            <a:solidFill>
              <a:srgbClr val="FFFFFF"/>
            </a:solidFill>
            <a:ln w="0">
              <a:noFill/>
              <a:prstDash val="solid"/>
              <a:round/>
              <a:headEnd/>
              <a:tailEnd/>
            </a:ln>
          </p:spPr>
          <p:txBody>
            <a:bodyPr/>
            <a:lstStyle/>
            <a:p>
              <a:endParaRPr lang="en-US"/>
            </a:p>
          </p:txBody>
        </p:sp>
        <p:sp>
          <p:nvSpPr>
            <p:cNvPr id="31" name="Freeform 35"/>
            <p:cNvSpPr>
              <a:spLocks/>
            </p:cNvSpPr>
            <p:nvPr/>
          </p:nvSpPr>
          <p:spPr bwMode="auto">
            <a:xfrm>
              <a:off x="3698" y="2736"/>
              <a:ext cx="50" cy="76"/>
            </a:xfrm>
            <a:custGeom>
              <a:avLst/>
              <a:gdLst/>
              <a:ahLst/>
              <a:cxnLst>
                <a:cxn ang="0">
                  <a:pos x="0" y="76"/>
                </a:cxn>
                <a:cxn ang="0">
                  <a:pos x="0" y="0"/>
                </a:cxn>
                <a:cxn ang="0">
                  <a:pos x="48" y="0"/>
                </a:cxn>
                <a:cxn ang="0">
                  <a:pos x="48" y="8"/>
                </a:cxn>
                <a:cxn ang="0">
                  <a:pos x="10" y="8"/>
                </a:cxn>
                <a:cxn ang="0">
                  <a:pos x="10" y="32"/>
                </a:cxn>
                <a:cxn ang="0">
                  <a:pos x="46" y="32"/>
                </a:cxn>
                <a:cxn ang="0">
                  <a:pos x="46" y="42"/>
                </a:cxn>
                <a:cxn ang="0">
                  <a:pos x="10" y="42"/>
                </a:cxn>
                <a:cxn ang="0">
                  <a:pos x="10" y="68"/>
                </a:cxn>
                <a:cxn ang="0">
                  <a:pos x="50" y="68"/>
                </a:cxn>
                <a:cxn ang="0">
                  <a:pos x="50" y="76"/>
                </a:cxn>
                <a:cxn ang="0">
                  <a:pos x="0" y="76"/>
                </a:cxn>
              </a:cxnLst>
              <a:rect l="0" t="0" r="r" b="b"/>
              <a:pathLst>
                <a:path w="50" h="76">
                  <a:moveTo>
                    <a:pt x="0" y="76"/>
                  </a:moveTo>
                  <a:lnTo>
                    <a:pt x="0" y="0"/>
                  </a:lnTo>
                  <a:lnTo>
                    <a:pt x="48" y="0"/>
                  </a:lnTo>
                  <a:lnTo>
                    <a:pt x="48" y="8"/>
                  </a:lnTo>
                  <a:lnTo>
                    <a:pt x="10" y="8"/>
                  </a:lnTo>
                  <a:lnTo>
                    <a:pt x="10" y="32"/>
                  </a:lnTo>
                  <a:lnTo>
                    <a:pt x="46" y="32"/>
                  </a:lnTo>
                  <a:lnTo>
                    <a:pt x="46" y="42"/>
                  </a:lnTo>
                  <a:lnTo>
                    <a:pt x="10" y="42"/>
                  </a:lnTo>
                  <a:lnTo>
                    <a:pt x="10" y="68"/>
                  </a:lnTo>
                  <a:lnTo>
                    <a:pt x="50" y="68"/>
                  </a:lnTo>
                  <a:lnTo>
                    <a:pt x="50" y="76"/>
                  </a:lnTo>
                  <a:lnTo>
                    <a:pt x="0" y="76"/>
                  </a:lnTo>
                  <a:close/>
                </a:path>
              </a:pathLst>
            </a:custGeom>
            <a:solidFill>
              <a:srgbClr val="FFFFFF"/>
            </a:solidFill>
            <a:ln w="0">
              <a:noFill/>
              <a:prstDash val="solid"/>
              <a:round/>
              <a:headEnd/>
              <a:tailEnd/>
            </a:ln>
          </p:spPr>
          <p:txBody>
            <a:bodyPr/>
            <a:lstStyle/>
            <a:p>
              <a:endParaRPr lang="en-US"/>
            </a:p>
          </p:txBody>
        </p:sp>
        <p:sp>
          <p:nvSpPr>
            <p:cNvPr id="32" name="Freeform 36"/>
            <p:cNvSpPr>
              <a:spLocks/>
            </p:cNvSpPr>
            <p:nvPr/>
          </p:nvSpPr>
          <p:spPr bwMode="auto">
            <a:xfrm>
              <a:off x="3764" y="2756"/>
              <a:ext cx="40" cy="56"/>
            </a:xfrm>
            <a:custGeom>
              <a:avLst/>
              <a:gdLst/>
              <a:ahLst/>
              <a:cxnLst>
                <a:cxn ang="0">
                  <a:pos x="0" y="56"/>
                </a:cxn>
                <a:cxn ang="0">
                  <a:pos x="0" y="0"/>
                </a:cxn>
                <a:cxn ang="0">
                  <a:pos x="8" y="0"/>
                </a:cxn>
                <a:cxn ang="0">
                  <a:pos x="8" y="8"/>
                </a:cxn>
                <a:cxn ang="0">
                  <a:pos x="12" y="4"/>
                </a:cxn>
                <a:cxn ang="0">
                  <a:pos x="18" y="0"/>
                </a:cxn>
                <a:cxn ang="0">
                  <a:pos x="24" y="0"/>
                </a:cxn>
                <a:cxn ang="0">
                  <a:pos x="28" y="0"/>
                </a:cxn>
                <a:cxn ang="0">
                  <a:pos x="32" y="2"/>
                </a:cxn>
                <a:cxn ang="0">
                  <a:pos x="34" y="4"/>
                </a:cxn>
                <a:cxn ang="0">
                  <a:pos x="36" y="6"/>
                </a:cxn>
                <a:cxn ang="0">
                  <a:pos x="38" y="10"/>
                </a:cxn>
                <a:cxn ang="0">
                  <a:pos x="40" y="12"/>
                </a:cxn>
                <a:cxn ang="0">
                  <a:pos x="40" y="16"/>
                </a:cxn>
                <a:cxn ang="0">
                  <a:pos x="40" y="22"/>
                </a:cxn>
                <a:cxn ang="0">
                  <a:pos x="40" y="56"/>
                </a:cxn>
                <a:cxn ang="0">
                  <a:pos x="32" y="56"/>
                </a:cxn>
                <a:cxn ang="0">
                  <a:pos x="32" y="22"/>
                </a:cxn>
                <a:cxn ang="0">
                  <a:pos x="32" y="18"/>
                </a:cxn>
                <a:cxn ang="0">
                  <a:pos x="30" y="14"/>
                </a:cxn>
                <a:cxn ang="0">
                  <a:pos x="30" y="12"/>
                </a:cxn>
                <a:cxn ang="0">
                  <a:pos x="28" y="10"/>
                </a:cxn>
                <a:cxn ang="0">
                  <a:pos x="24" y="8"/>
                </a:cxn>
                <a:cxn ang="0">
                  <a:pos x="22" y="8"/>
                </a:cxn>
                <a:cxn ang="0">
                  <a:pos x="16" y="8"/>
                </a:cxn>
                <a:cxn ang="0">
                  <a:pos x="12" y="12"/>
                </a:cxn>
                <a:cxn ang="0">
                  <a:pos x="10" y="14"/>
                </a:cxn>
                <a:cxn ang="0">
                  <a:pos x="10" y="20"/>
                </a:cxn>
                <a:cxn ang="0">
                  <a:pos x="8" y="26"/>
                </a:cxn>
                <a:cxn ang="0">
                  <a:pos x="8" y="56"/>
                </a:cxn>
                <a:cxn ang="0">
                  <a:pos x="0" y="56"/>
                </a:cxn>
              </a:cxnLst>
              <a:rect l="0" t="0" r="r" b="b"/>
              <a:pathLst>
                <a:path w="40" h="56">
                  <a:moveTo>
                    <a:pt x="0" y="56"/>
                  </a:moveTo>
                  <a:lnTo>
                    <a:pt x="0" y="0"/>
                  </a:lnTo>
                  <a:lnTo>
                    <a:pt x="8" y="0"/>
                  </a:lnTo>
                  <a:lnTo>
                    <a:pt x="8" y="8"/>
                  </a:lnTo>
                  <a:lnTo>
                    <a:pt x="12" y="4"/>
                  </a:lnTo>
                  <a:lnTo>
                    <a:pt x="18" y="0"/>
                  </a:lnTo>
                  <a:lnTo>
                    <a:pt x="24" y="0"/>
                  </a:lnTo>
                  <a:lnTo>
                    <a:pt x="28" y="0"/>
                  </a:lnTo>
                  <a:lnTo>
                    <a:pt x="32" y="2"/>
                  </a:lnTo>
                  <a:lnTo>
                    <a:pt x="34" y="4"/>
                  </a:lnTo>
                  <a:lnTo>
                    <a:pt x="36" y="6"/>
                  </a:lnTo>
                  <a:lnTo>
                    <a:pt x="38" y="10"/>
                  </a:lnTo>
                  <a:lnTo>
                    <a:pt x="40" y="12"/>
                  </a:lnTo>
                  <a:lnTo>
                    <a:pt x="40" y="16"/>
                  </a:lnTo>
                  <a:lnTo>
                    <a:pt x="40" y="22"/>
                  </a:lnTo>
                  <a:lnTo>
                    <a:pt x="40" y="56"/>
                  </a:lnTo>
                  <a:lnTo>
                    <a:pt x="32" y="56"/>
                  </a:lnTo>
                  <a:lnTo>
                    <a:pt x="32" y="22"/>
                  </a:lnTo>
                  <a:lnTo>
                    <a:pt x="32" y="18"/>
                  </a:lnTo>
                  <a:lnTo>
                    <a:pt x="30" y="14"/>
                  </a:lnTo>
                  <a:lnTo>
                    <a:pt x="30" y="12"/>
                  </a:lnTo>
                  <a:lnTo>
                    <a:pt x="28" y="10"/>
                  </a:lnTo>
                  <a:lnTo>
                    <a:pt x="24" y="8"/>
                  </a:lnTo>
                  <a:lnTo>
                    <a:pt x="22" y="8"/>
                  </a:lnTo>
                  <a:lnTo>
                    <a:pt x="16" y="8"/>
                  </a:lnTo>
                  <a:lnTo>
                    <a:pt x="12" y="12"/>
                  </a:lnTo>
                  <a:lnTo>
                    <a:pt x="10" y="14"/>
                  </a:lnTo>
                  <a:lnTo>
                    <a:pt x="10"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3" name="Freeform 37"/>
            <p:cNvSpPr>
              <a:spLocks/>
            </p:cNvSpPr>
            <p:nvPr/>
          </p:nvSpPr>
          <p:spPr bwMode="auto">
            <a:xfrm>
              <a:off x="3816" y="2756"/>
              <a:ext cx="44" cy="56"/>
            </a:xfrm>
            <a:custGeom>
              <a:avLst/>
              <a:gdLst/>
              <a:ahLst/>
              <a:cxnLst>
                <a:cxn ang="0">
                  <a:pos x="18" y="56"/>
                </a:cxn>
                <a:cxn ang="0">
                  <a:pos x="0" y="0"/>
                </a:cxn>
                <a:cxn ang="0">
                  <a:pos x="8" y="0"/>
                </a:cxn>
                <a:cxn ang="0">
                  <a:pos x="20" y="34"/>
                </a:cxn>
                <a:cxn ang="0">
                  <a:pos x="20" y="40"/>
                </a:cxn>
                <a:cxn ang="0">
                  <a:pos x="22" y="46"/>
                </a:cxn>
                <a:cxn ang="0">
                  <a:pos x="24" y="40"/>
                </a:cxn>
                <a:cxn ang="0">
                  <a:pos x="26" y="34"/>
                </a:cxn>
                <a:cxn ang="0">
                  <a:pos x="36" y="0"/>
                </a:cxn>
                <a:cxn ang="0">
                  <a:pos x="44" y="0"/>
                </a:cxn>
                <a:cxn ang="0">
                  <a:pos x="26" y="56"/>
                </a:cxn>
                <a:cxn ang="0">
                  <a:pos x="18" y="56"/>
                </a:cxn>
              </a:cxnLst>
              <a:rect l="0" t="0" r="r" b="b"/>
              <a:pathLst>
                <a:path w="44" h="56">
                  <a:moveTo>
                    <a:pt x="18" y="56"/>
                  </a:moveTo>
                  <a:lnTo>
                    <a:pt x="0" y="0"/>
                  </a:lnTo>
                  <a:lnTo>
                    <a:pt x="8" y="0"/>
                  </a:lnTo>
                  <a:lnTo>
                    <a:pt x="20" y="34"/>
                  </a:lnTo>
                  <a:lnTo>
                    <a:pt x="20" y="40"/>
                  </a:lnTo>
                  <a:lnTo>
                    <a:pt x="22" y="46"/>
                  </a:lnTo>
                  <a:lnTo>
                    <a:pt x="24" y="40"/>
                  </a:lnTo>
                  <a:lnTo>
                    <a:pt x="26" y="34"/>
                  </a:lnTo>
                  <a:lnTo>
                    <a:pt x="36" y="0"/>
                  </a:lnTo>
                  <a:lnTo>
                    <a:pt x="44" y="0"/>
                  </a:lnTo>
                  <a:lnTo>
                    <a:pt x="26" y="56"/>
                  </a:lnTo>
                  <a:lnTo>
                    <a:pt x="18" y="56"/>
                  </a:lnTo>
                  <a:close/>
                </a:path>
              </a:pathLst>
            </a:custGeom>
            <a:solidFill>
              <a:srgbClr val="FFFFFF"/>
            </a:solidFill>
            <a:ln w="0">
              <a:noFill/>
              <a:prstDash val="solid"/>
              <a:round/>
              <a:headEnd/>
              <a:tailEnd/>
            </a:ln>
          </p:spPr>
          <p:txBody>
            <a:bodyPr/>
            <a:lstStyle/>
            <a:p>
              <a:endParaRPr lang="en-US"/>
            </a:p>
          </p:txBody>
        </p:sp>
        <p:sp>
          <p:nvSpPr>
            <p:cNvPr id="34" name="Freeform 38"/>
            <p:cNvSpPr>
              <a:spLocks noEditPoints="1"/>
            </p:cNvSpPr>
            <p:nvPr/>
          </p:nvSpPr>
          <p:spPr bwMode="auto">
            <a:xfrm>
              <a:off x="3872" y="2736"/>
              <a:ext cx="8" cy="76"/>
            </a:xfrm>
            <a:custGeom>
              <a:avLst/>
              <a:gdLst/>
              <a:ahLst/>
              <a:cxnLst>
                <a:cxn ang="0">
                  <a:pos x="0" y="10"/>
                </a:cxn>
                <a:cxn ang="0">
                  <a:pos x="0" y="0"/>
                </a:cxn>
                <a:cxn ang="0">
                  <a:pos x="8" y="0"/>
                </a:cxn>
                <a:cxn ang="0">
                  <a:pos x="8" y="10"/>
                </a:cxn>
                <a:cxn ang="0">
                  <a:pos x="0" y="10"/>
                </a:cxn>
                <a:cxn ang="0">
                  <a:pos x="0" y="76"/>
                </a:cxn>
                <a:cxn ang="0">
                  <a:pos x="0" y="20"/>
                </a:cxn>
                <a:cxn ang="0">
                  <a:pos x="8" y="20"/>
                </a:cxn>
                <a:cxn ang="0">
                  <a:pos x="8" y="76"/>
                </a:cxn>
                <a:cxn ang="0">
                  <a:pos x="0" y="76"/>
                </a:cxn>
              </a:cxnLst>
              <a:rect l="0" t="0" r="r" b="b"/>
              <a:pathLst>
                <a:path w="8" h="76">
                  <a:moveTo>
                    <a:pt x="0" y="10"/>
                  </a:moveTo>
                  <a:lnTo>
                    <a:pt x="0" y="0"/>
                  </a:lnTo>
                  <a:lnTo>
                    <a:pt x="8" y="0"/>
                  </a:lnTo>
                  <a:lnTo>
                    <a:pt x="8" y="10"/>
                  </a:lnTo>
                  <a:lnTo>
                    <a:pt x="0" y="10"/>
                  </a:lnTo>
                  <a:close/>
                  <a:moveTo>
                    <a:pt x="0" y="76"/>
                  </a:moveTo>
                  <a:lnTo>
                    <a:pt x="0" y="20"/>
                  </a:lnTo>
                  <a:lnTo>
                    <a:pt x="8" y="20"/>
                  </a:lnTo>
                  <a:lnTo>
                    <a:pt x="8" y="76"/>
                  </a:lnTo>
                  <a:lnTo>
                    <a:pt x="0" y="76"/>
                  </a:lnTo>
                  <a:close/>
                </a:path>
              </a:pathLst>
            </a:custGeom>
            <a:solidFill>
              <a:srgbClr val="FFFFFF"/>
            </a:solidFill>
            <a:ln w="0">
              <a:noFill/>
              <a:prstDash val="solid"/>
              <a:round/>
              <a:headEnd/>
              <a:tailEnd/>
            </a:ln>
          </p:spPr>
          <p:txBody>
            <a:bodyPr/>
            <a:lstStyle/>
            <a:p>
              <a:endParaRPr lang="en-US"/>
            </a:p>
          </p:txBody>
        </p:sp>
        <p:sp>
          <p:nvSpPr>
            <p:cNvPr id="35" name="Freeform 39"/>
            <p:cNvSpPr>
              <a:spLocks/>
            </p:cNvSpPr>
            <p:nvPr/>
          </p:nvSpPr>
          <p:spPr bwMode="auto">
            <a:xfrm>
              <a:off x="3898" y="2756"/>
              <a:ext cx="26" cy="56"/>
            </a:xfrm>
            <a:custGeom>
              <a:avLst/>
              <a:gdLst/>
              <a:ahLst/>
              <a:cxnLst>
                <a:cxn ang="0">
                  <a:pos x="0" y="56"/>
                </a:cxn>
                <a:cxn ang="0">
                  <a:pos x="0" y="0"/>
                </a:cxn>
                <a:cxn ang="0">
                  <a:pos x="8" y="0"/>
                </a:cxn>
                <a:cxn ang="0">
                  <a:pos x="8" y="10"/>
                </a:cxn>
                <a:cxn ang="0">
                  <a:pos x="10" y="4"/>
                </a:cxn>
                <a:cxn ang="0">
                  <a:pos x="12" y="2"/>
                </a:cxn>
                <a:cxn ang="0">
                  <a:pos x="16" y="0"/>
                </a:cxn>
                <a:cxn ang="0">
                  <a:pos x="18" y="0"/>
                </a:cxn>
                <a:cxn ang="0">
                  <a:pos x="22" y="0"/>
                </a:cxn>
                <a:cxn ang="0">
                  <a:pos x="26" y="2"/>
                </a:cxn>
                <a:cxn ang="0">
                  <a:pos x="24" y="12"/>
                </a:cxn>
                <a:cxn ang="0">
                  <a:pos x="20" y="10"/>
                </a:cxn>
                <a:cxn ang="0">
                  <a:pos x="18" y="10"/>
                </a:cxn>
                <a:cxn ang="0">
                  <a:pos x="16" y="10"/>
                </a:cxn>
                <a:cxn ang="0">
                  <a:pos x="12" y="10"/>
                </a:cxn>
                <a:cxn ang="0">
                  <a:pos x="12" y="14"/>
                </a:cxn>
                <a:cxn ang="0">
                  <a:pos x="10" y="16"/>
                </a:cxn>
                <a:cxn ang="0">
                  <a:pos x="8" y="22"/>
                </a:cxn>
                <a:cxn ang="0">
                  <a:pos x="8" y="28"/>
                </a:cxn>
                <a:cxn ang="0">
                  <a:pos x="8" y="56"/>
                </a:cxn>
                <a:cxn ang="0">
                  <a:pos x="0" y="56"/>
                </a:cxn>
              </a:cxnLst>
              <a:rect l="0" t="0" r="r" b="b"/>
              <a:pathLst>
                <a:path w="26" h="56">
                  <a:moveTo>
                    <a:pt x="0" y="56"/>
                  </a:moveTo>
                  <a:lnTo>
                    <a:pt x="0" y="0"/>
                  </a:lnTo>
                  <a:lnTo>
                    <a:pt x="8" y="0"/>
                  </a:lnTo>
                  <a:lnTo>
                    <a:pt x="8" y="10"/>
                  </a:lnTo>
                  <a:lnTo>
                    <a:pt x="10" y="4"/>
                  </a:lnTo>
                  <a:lnTo>
                    <a:pt x="12" y="2"/>
                  </a:lnTo>
                  <a:lnTo>
                    <a:pt x="16" y="0"/>
                  </a:lnTo>
                  <a:lnTo>
                    <a:pt x="18" y="0"/>
                  </a:lnTo>
                  <a:lnTo>
                    <a:pt x="22" y="0"/>
                  </a:lnTo>
                  <a:lnTo>
                    <a:pt x="26" y="2"/>
                  </a:lnTo>
                  <a:lnTo>
                    <a:pt x="24" y="12"/>
                  </a:lnTo>
                  <a:lnTo>
                    <a:pt x="20" y="10"/>
                  </a:lnTo>
                  <a:lnTo>
                    <a:pt x="18" y="10"/>
                  </a:lnTo>
                  <a:lnTo>
                    <a:pt x="16" y="10"/>
                  </a:lnTo>
                  <a:lnTo>
                    <a:pt x="12" y="10"/>
                  </a:lnTo>
                  <a:lnTo>
                    <a:pt x="12" y="14"/>
                  </a:lnTo>
                  <a:lnTo>
                    <a:pt x="10"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6" name="Freeform 40"/>
            <p:cNvSpPr>
              <a:spLocks noEditPoints="1"/>
            </p:cNvSpPr>
            <p:nvPr/>
          </p:nvSpPr>
          <p:spPr bwMode="auto">
            <a:xfrm>
              <a:off x="3932" y="2756"/>
              <a:ext cx="44" cy="58"/>
            </a:xfrm>
            <a:custGeom>
              <a:avLst/>
              <a:gdLst/>
              <a:ahLst/>
              <a:cxnLst>
                <a:cxn ang="0">
                  <a:pos x="0" y="28"/>
                </a:cxn>
                <a:cxn ang="0">
                  <a:pos x="0" y="20"/>
                </a:cxn>
                <a:cxn ang="0">
                  <a:pos x="2" y="12"/>
                </a:cxn>
                <a:cxn ang="0">
                  <a:pos x="6" y="6"/>
                </a:cxn>
                <a:cxn ang="0">
                  <a:pos x="12" y="2"/>
                </a:cxn>
                <a:cxn ang="0">
                  <a:pos x="16" y="0"/>
                </a:cxn>
                <a:cxn ang="0">
                  <a:pos x="22" y="0"/>
                </a:cxn>
                <a:cxn ang="0">
                  <a:pos x="28" y="0"/>
                </a:cxn>
                <a:cxn ang="0">
                  <a:pos x="34" y="2"/>
                </a:cxn>
                <a:cxn ang="0">
                  <a:pos x="38" y="6"/>
                </a:cxn>
                <a:cxn ang="0">
                  <a:pos x="42" y="12"/>
                </a:cxn>
                <a:cxn ang="0">
                  <a:pos x="44" y="20"/>
                </a:cxn>
                <a:cxn ang="0">
                  <a:pos x="44" y="28"/>
                </a:cxn>
                <a:cxn ang="0">
                  <a:pos x="44" y="38"/>
                </a:cxn>
                <a:cxn ang="0">
                  <a:pos x="42" y="44"/>
                </a:cxn>
                <a:cxn ang="0">
                  <a:pos x="38" y="50"/>
                </a:cxn>
                <a:cxn ang="0">
                  <a:pos x="34" y="54"/>
                </a:cxn>
                <a:cxn ang="0">
                  <a:pos x="28" y="56"/>
                </a:cxn>
                <a:cxn ang="0">
                  <a:pos x="22" y="58"/>
                </a:cxn>
                <a:cxn ang="0">
                  <a:pos x="16" y="56"/>
                </a:cxn>
                <a:cxn ang="0">
                  <a:pos x="10" y="54"/>
                </a:cxn>
                <a:cxn ang="0">
                  <a:pos x="6" y="50"/>
                </a:cxn>
                <a:cxn ang="0">
                  <a:pos x="2" y="44"/>
                </a:cxn>
                <a:cxn ang="0">
                  <a:pos x="0" y="38"/>
                </a:cxn>
                <a:cxn ang="0">
                  <a:pos x="0" y="28"/>
                </a:cxn>
                <a:cxn ang="0">
                  <a:pos x="8" y="28"/>
                </a:cxn>
                <a:cxn ang="0">
                  <a:pos x="8" y="34"/>
                </a:cxn>
                <a:cxn ang="0">
                  <a:pos x="10" y="40"/>
                </a:cxn>
                <a:cxn ang="0">
                  <a:pos x="12" y="44"/>
                </a:cxn>
                <a:cxn ang="0">
                  <a:pos x="16" y="48"/>
                </a:cxn>
                <a:cxn ang="0">
                  <a:pos x="22" y="50"/>
                </a:cxn>
                <a:cxn ang="0">
                  <a:pos x="28" y="48"/>
                </a:cxn>
                <a:cxn ang="0">
                  <a:pos x="32" y="44"/>
                </a:cxn>
                <a:cxn ang="0">
                  <a:pos x="34" y="40"/>
                </a:cxn>
                <a:cxn ang="0">
                  <a:pos x="36" y="34"/>
                </a:cxn>
                <a:cxn ang="0">
                  <a:pos x="36" y="28"/>
                </a:cxn>
                <a:cxn ang="0">
                  <a:pos x="36" y="22"/>
                </a:cxn>
                <a:cxn ang="0">
                  <a:pos x="34" y="16"/>
                </a:cxn>
                <a:cxn ang="0">
                  <a:pos x="32" y="12"/>
                </a:cxn>
                <a:cxn ang="0">
                  <a:pos x="28" y="8"/>
                </a:cxn>
                <a:cxn ang="0">
                  <a:pos x="22" y="8"/>
                </a:cxn>
                <a:cxn ang="0">
                  <a:pos x="16" y="8"/>
                </a:cxn>
                <a:cxn ang="0">
                  <a:pos x="12" y="12"/>
                </a:cxn>
                <a:cxn ang="0">
                  <a:pos x="10" y="16"/>
                </a:cxn>
                <a:cxn ang="0">
                  <a:pos x="8" y="22"/>
                </a:cxn>
                <a:cxn ang="0">
                  <a:pos x="8" y="28"/>
                </a:cxn>
              </a:cxnLst>
              <a:rect l="0" t="0" r="r" b="b"/>
              <a:pathLst>
                <a:path w="44" h="58">
                  <a:moveTo>
                    <a:pt x="0" y="28"/>
                  </a:moveTo>
                  <a:lnTo>
                    <a:pt x="0" y="20"/>
                  </a:lnTo>
                  <a:lnTo>
                    <a:pt x="2" y="12"/>
                  </a:lnTo>
                  <a:lnTo>
                    <a:pt x="6" y="6"/>
                  </a:lnTo>
                  <a:lnTo>
                    <a:pt x="12" y="2"/>
                  </a:lnTo>
                  <a:lnTo>
                    <a:pt x="16" y="0"/>
                  </a:lnTo>
                  <a:lnTo>
                    <a:pt x="22" y="0"/>
                  </a:lnTo>
                  <a:lnTo>
                    <a:pt x="28" y="0"/>
                  </a:lnTo>
                  <a:lnTo>
                    <a:pt x="34" y="2"/>
                  </a:lnTo>
                  <a:lnTo>
                    <a:pt x="38" y="6"/>
                  </a:lnTo>
                  <a:lnTo>
                    <a:pt x="42" y="12"/>
                  </a:lnTo>
                  <a:lnTo>
                    <a:pt x="44" y="20"/>
                  </a:lnTo>
                  <a:lnTo>
                    <a:pt x="44" y="28"/>
                  </a:lnTo>
                  <a:lnTo>
                    <a:pt x="44" y="38"/>
                  </a:lnTo>
                  <a:lnTo>
                    <a:pt x="42" y="44"/>
                  </a:lnTo>
                  <a:lnTo>
                    <a:pt x="38" y="50"/>
                  </a:lnTo>
                  <a:lnTo>
                    <a:pt x="34" y="54"/>
                  </a:lnTo>
                  <a:lnTo>
                    <a:pt x="28" y="56"/>
                  </a:lnTo>
                  <a:lnTo>
                    <a:pt x="22" y="58"/>
                  </a:lnTo>
                  <a:lnTo>
                    <a:pt x="16" y="56"/>
                  </a:lnTo>
                  <a:lnTo>
                    <a:pt x="10" y="54"/>
                  </a:lnTo>
                  <a:lnTo>
                    <a:pt x="6" y="50"/>
                  </a:lnTo>
                  <a:lnTo>
                    <a:pt x="2" y="44"/>
                  </a:lnTo>
                  <a:lnTo>
                    <a:pt x="0" y="38"/>
                  </a:lnTo>
                  <a:lnTo>
                    <a:pt x="0" y="28"/>
                  </a:lnTo>
                  <a:close/>
                  <a:moveTo>
                    <a:pt x="8" y="28"/>
                  </a:moveTo>
                  <a:lnTo>
                    <a:pt x="8" y="34"/>
                  </a:lnTo>
                  <a:lnTo>
                    <a:pt x="10" y="40"/>
                  </a:lnTo>
                  <a:lnTo>
                    <a:pt x="12" y="44"/>
                  </a:lnTo>
                  <a:lnTo>
                    <a:pt x="16" y="48"/>
                  </a:lnTo>
                  <a:lnTo>
                    <a:pt x="22" y="50"/>
                  </a:lnTo>
                  <a:lnTo>
                    <a:pt x="28" y="48"/>
                  </a:lnTo>
                  <a:lnTo>
                    <a:pt x="32" y="44"/>
                  </a:lnTo>
                  <a:lnTo>
                    <a:pt x="34" y="40"/>
                  </a:lnTo>
                  <a:lnTo>
                    <a:pt x="36" y="34"/>
                  </a:lnTo>
                  <a:lnTo>
                    <a:pt x="36" y="28"/>
                  </a:lnTo>
                  <a:lnTo>
                    <a:pt x="36" y="22"/>
                  </a:lnTo>
                  <a:lnTo>
                    <a:pt x="34" y="16"/>
                  </a:lnTo>
                  <a:lnTo>
                    <a:pt x="32" y="12"/>
                  </a:lnTo>
                  <a:lnTo>
                    <a:pt x="28" y="8"/>
                  </a:lnTo>
                  <a:lnTo>
                    <a:pt x="22" y="8"/>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37" name="Freeform 41"/>
            <p:cNvSpPr>
              <a:spLocks/>
            </p:cNvSpPr>
            <p:nvPr/>
          </p:nvSpPr>
          <p:spPr bwMode="auto">
            <a:xfrm>
              <a:off x="399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4"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10"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4"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10"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8" name="Freeform 42"/>
            <p:cNvSpPr>
              <a:spLocks/>
            </p:cNvSpPr>
            <p:nvPr/>
          </p:nvSpPr>
          <p:spPr bwMode="auto">
            <a:xfrm>
              <a:off x="4048"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6" y="56"/>
                </a:cxn>
                <a:cxn ang="0">
                  <a:pos x="56"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6" y="56"/>
                  </a:lnTo>
                  <a:lnTo>
                    <a:pt x="56"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9" name="Freeform 43"/>
            <p:cNvSpPr>
              <a:spLocks noEditPoints="1"/>
            </p:cNvSpPr>
            <p:nvPr/>
          </p:nvSpPr>
          <p:spPr bwMode="auto">
            <a:xfrm>
              <a:off x="4128"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40" name="Freeform 44"/>
            <p:cNvSpPr>
              <a:spLocks/>
            </p:cNvSpPr>
            <p:nvPr/>
          </p:nvSpPr>
          <p:spPr bwMode="auto">
            <a:xfrm>
              <a:off x="4188"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0"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0"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1" name="Freeform 45"/>
            <p:cNvSpPr>
              <a:spLocks/>
            </p:cNvSpPr>
            <p:nvPr/>
          </p:nvSpPr>
          <p:spPr bwMode="auto">
            <a:xfrm>
              <a:off x="4240"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42" name="Freeform 46"/>
            <p:cNvSpPr>
              <a:spLocks noEditPoints="1"/>
            </p:cNvSpPr>
            <p:nvPr/>
          </p:nvSpPr>
          <p:spPr bwMode="auto">
            <a:xfrm>
              <a:off x="4270" y="2756"/>
              <a:ext cx="44" cy="58"/>
            </a:xfrm>
            <a:custGeom>
              <a:avLst/>
              <a:gdLst/>
              <a:ahLst/>
              <a:cxnLst>
                <a:cxn ang="0">
                  <a:pos x="30" y="54"/>
                </a:cxn>
                <a:cxn ang="0">
                  <a:pos x="22" y="58"/>
                </a:cxn>
                <a:cxn ang="0">
                  <a:pos x="12" y="58"/>
                </a:cxn>
                <a:cxn ang="0">
                  <a:pos x="4" y="54"/>
                </a:cxn>
                <a:cxn ang="0">
                  <a:pos x="0" y="42"/>
                </a:cxn>
                <a:cxn ang="0">
                  <a:pos x="2" y="34"/>
                </a:cxn>
                <a:cxn ang="0">
                  <a:pos x="6" y="28"/>
                </a:cxn>
                <a:cxn ang="0">
                  <a:pos x="12" y="26"/>
                </a:cxn>
                <a:cxn ang="0">
                  <a:pos x="20" y="24"/>
                </a:cxn>
                <a:cxn ang="0">
                  <a:pos x="34" y="20"/>
                </a:cxn>
                <a:cxn ang="0">
                  <a:pos x="34" y="18"/>
                </a:cxn>
                <a:cxn ang="0">
                  <a:pos x="32" y="10"/>
                </a:cxn>
                <a:cxn ang="0">
                  <a:pos x="22" y="8"/>
                </a:cxn>
                <a:cxn ang="0">
                  <a:pos x="14" y="10"/>
                </a:cxn>
                <a:cxn ang="0">
                  <a:pos x="10" y="18"/>
                </a:cxn>
                <a:cxn ang="0">
                  <a:pos x="4" y="12"/>
                </a:cxn>
                <a:cxn ang="0">
                  <a:pos x="8" y="4"/>
                </a:cxn>
                <a:cxn ang="0">
                  <a:pos x="18" y="0"/>
                </a:cxn>
                <a:cxn ang="0">
                  <a:pos x="30" y="0"/>
                </a:cxn>
                <a:cxn ang="0">
                  <a:pos x="38" y="2"/>
                </a:cxn>
                <a:cxn ang="0">
                  <a:pos x="40" y="8"/>
                </a:cxn>
                <a:cxn ang="0">
                  <a:pos x="42" y="16"/>
                </a:cxn>
                <a:cxn ang="0">
                  <a:pos x="42" y="32"/>
                </a:cxn>
                <a:cxn ang="0">
                  <a:pos x="42" y="46"/>
                </a:cxn>
                <a:cxn ang="0">
                  <a:pos x="44" y="54"/>
                </a:cxn>
                <a:cxn ang="0">
                  <a:pos x="36" y="56"/>
                </a:cxn>
                <a:cxn ang="0">
                  <a:pos x="34" y="50"/>
                </a:cxn>
                <a:cxn ang="0">
                  <a:pos x="28" y="30"/>
                </a:cxn>
                <a:cxn ang="0">
                  <a:pos x="16" y="32"/>
                </a:cxn>
                <a:cxn ang="0">
                  <a:pos x="12" y="36"/>
                </a:cxn>
                <a:cxn ang="0">
                  <a:pos x="10" y="38"/>
                </a:cxn>
                <a:cxn ang="0">
                  <a:pos x="10" y="44"/>
                </a:cxn>
                <a:cxn ang="0">
                  <a:pos x="14" y="50"/>
                </a:cxn>
                <a:cxn ang="0">
                  <a:pos x="24" y="50"/>
                </a:cxn>
                <a:cxn ang="0">
                  <a:pos x="30" y="44"/>
                </a:cxn>
                <a:cxn ang="0">
                  <a:pos x="34" y="38"/>
                </a:cxn>
                <a:cxn ang="0">
                  <a:pos x="34" y="28"/>
                </a:cxn>
              </a:cxnLst>
              <a:rect l="0" t="0" r="r" b="b"/>
              <a:pathLst>
                <a:path w="44" h="58">
                  <a:moveTo>
                    <a:pt x="34" y="50"/>
                  </a:moveTo>
                  <a:lnTo>
                    <a:pt x="30" y="54"/>
                  </a:lnTo>
                  <a:lnTo>
                    <a:pt x="26" y="56"/>
                  </a:lnTo>
                  <a:lnTo>
                    <a:pt x="22" y="58"/>
                  </a:lnTo>
                  <a:lnTo>
                    <a:pt x="18" y="58"/>
                  </a:lnTo>
                  <a:lnTo>
                    <a:pt x="12" y="58"/>
                  </a:lnTo>
                  <a:lnTo>
                    <a:pt x="8" y="56"/>
                  </a:lnTo>
                  <a:lnTo>
                    <a:pt x="4" y="54"/>
                  </a:lnTo>
                  <a:lnTo>
                    <a:pt x="2" y="48"/>
                  </a:lnTo>
                  <a:lnTo>
                    <a:pt x="0" y="42"/>
                  </a:lnTo>
                  <a:lnTo>
                    <a:pt x="0" y="38"/>
                  </a:lnTo>
                  <a:lnTo>
                    <a:pt x="2" y="34"/>
                  </a:lnTo>
                  <a:lnTo>
                    <a:pt x="4" y="32"/>
                  </a:lnTo>
                  <a:lnTo>
                    <a:pt x="6" y="28"/>
                  </a:lnTo>
                  <a:lnTo>
                    <a:pt x="10" y="26"/>
                  </a:lnTo>
                  <a:lnTo>
                    <a:pt x="12" y="26"/>
                  </a:lnTo>
                  <a:lnTo>
                    <a:pt x="16" y="24"/>
                  </a:lnTo>
                  <a:lnTo>
                    <a:pt x="20" y="24"/>
                  </a:lnTo>
                  <a:lnTo>
                    <a:pt x="28" y="22"/>
                  </a:lnTo>
                  <a:lnTo>
                    <a:pt x="34" y="20"/>
                  </a:lnTo>
                  <a:lnTo>
                    <a:pt x="34" y="20"/>
                  </a:lnTo>
                  <a:lnTo>
                    <a:pt x="34" y="18"/>
                  </a:lnTo>
                  <a:lnTo>
                    <a:pt x="34" y="14"/>
                  </a:lnTo>
                  <a:lnTo>
                    <a:pt x="32" y="10"/>
                  </a:lnTo>
                  <a:lnTo>
                    <a:pt x="28" y="8"/>
                  </a:lnTo>
                  <a:lnTo>
                    <a:pt x="22" y="8"/>
                  </a:lnTo>
                  <a:lnTo>
                    <a:pt x="18" y="8"/>
                  </a:lnTo>
                  <a:lnTo>
                    <a:pt x="14" y="10"/>
                  </a:lnTo>
                  <a:lnTo>
                    <a:pt x="12" y="12"/>
                  </a:lnTo>
                  <a:lnTo>
                    <a:pt x="10" y="18"/>
                  </a:lnTo>
                  <a:lnTo>
                    <a:pt x="2" y="16"/>
                  </a:lnTo>
                  <a:lnTo>
                    <a:pt x="4" y="12"/>
                  </a:lnTo>
                  <a:lnTo>
                    <a:pt x="6" y="6"/>
                  </a:lnTo>
                  <a:lnTo>
                    <a:pt x="8" y="4"/>
                  </a:lnTo>
                  <a:lnTo>
                    <a:pt x="12" y="2"/>
                  </a:lnTo>
                  <a:lnTo>
                    <a:pt x="18" y="0"/>
                  </a:lnTo>
                  <a:lnTo>
                    <a:pt x="24" y="0"/>
                  </a:lnTo>
                  <a:lnTo>
                    <a:pt x="30" y="0"/>
                  </a:lnTo>
                  <a:lnTo>
                    <a:pt x="34" y="2"/>
                  </a:lnTo>
                  <a:lnTo>
                    <a:pt x="38" y="2"/>
                  </a:lnTo>
                  <a:lnTo>
                    <a:pt x="40" y="6"/>
                  </a:lnTo>
                  <a:lnTo>
                    <a:pt x="40" y="8"/>
                  </a:lnTo>
                  <a:lnTo>
                    <a:pt x="42" y="12"/>
                  </a:lnTo>
                  <a:lnTo>
                    <a:pt x="42" y="16"/>
                  </a:lnTo>
                  <a:lnTo>
                    <a:pt x="42" y="20"/>
                  </a:lnTo>
                  <a:lnTo>
                    <a:pt x="42" y="32"/>
                  </a:lnTo>
                  <a:lnTo>
                    <a:pt x="42" y="40"/>
                  </a:lnTo>
                  <a:lnTo>
                    <a:pt x="42" y="46"/>
                  </a:lnTo>
                  <a:lnTo>
                    <a:pt x="42" y="50"/>
                  </a:lnTo>
                  <a:lnTo>
                    <a:pt x="44" y="54"/>
                  </a:lnTo>
                  <a:lnTo>
                    <a:pt x="44" y="56"/>
                  </a:lnTo>
                  <a:lnTo>
                    <a:pt x="36" y="56"/>
                  </a:lnTo>
                  <a:lnTo>
                    <a:pt x="36" y="54"/>
                  </a:lnTo>
                  <a:lnTo>
                    <a:pt x="34" y="50"/>
                  </a:lnTo>
                  <a:close/>
                  <a:moveTo>
                    <a:pt x="34" y="28"/>
                  </a:moveTo>
                  <a:lnTo>
                    <a:pt x="28" y="30"/>
                  </a:lnTo>
                  <a:lnTo>
                    <a:pt x="20" y="32"/>
                  </a:lnTo>
                  <a:lnTo>
                    <a:pt x="16" y="32"/>
                  </a:lnTo>
                  <a:lnTo>
                    <a:pt x="14" y="34"/>
                  </a:lnTo>
                  <a:lnTo>
                    <a:pt x="12" y="36"/>
                  </a:lnTo>
                  <a:lnTo>
                    <a:pt x="10" y="36"/>
                  </a:lnTo>
                  <a:lnTo>
                    <a:pt x="10" y="38"/>
                  </a:lnTo>
                  <a:lnTo>
                    <a:pt x="10" y="42"/>
                  </a:lnTo>
                  <a:lnTo>
                    <a:pt x="10" y="44"/>
                  </a:lnTo>
                  <a:lnTo>
                    <a:pt x="12" y="48"/>
                  </a:lnTo>
                  <a:lnTo>
                    <a:pt x="14" y="50"/>
                  </a:lnTo>
                  <a:lnTo>
                    <a:pt x="18" y="50"/>
                  </a:lnTo>
                  <a:lnTo>
                    <a:pt x="24" y="50"/>
                  </a:lnTo>
                  <a:lnTo>
                    <a:pt x="28" y="48"/>
                  </a:lnTo>
                  <a:lnTo>
                    <a:pt x="30" y="44"/>
                  </a:lnTo>
                  <a:lnTo>
                    <a:pt x="32" y="42"/>
                  </a:lnTo>
                  <a:lnTo>
                    <a:pt x="34"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3" name="Rectangle 47"/>
            <p:cNvSpPr>
              <a:spLocks noChangeArrowheads="1"/>
            </p:cNvSpPr>
            <p:nvPr/>
          </p:nvSpPr>
          <p:spPr bwMode="auto">
            <a:xfrm>
              <a:off x="4330" y="2736"/>
              <a:ext cx="8" cy="76"/>
            </a:xfrm>
            <a:prstGeom prst="rect">
              <a:avLst/>
            </a:prstGeom>
            <a:solidFill>
              <a:srgbClr val="FFFFFF"/>
            </a:solidFill>
            <a:ln w="0">
              <a:noFill/>
              <a:miter lim="800000"/>
              <a:headEnd/>
              <a:tailEnd/>
            </a:ln>
          </p:spPr>
          <p:txBody>
            <a:bodyPr/>
            <a:lstStyle/>
            <a:p>
              <a:endParaRPr lang="en-US"/>
            </a:p>
          </p:txBody>
        </p:sp>
        <p:sp>
          <p:nvSpPr>
            <p:cNvPr id="44" name="Freeform 48"/>
            <p:cNvSpPr>
              <a:spLocks noEditPoints="1"/>
            </p:cNvSpPr>
            <p:nvPr/>
          </p:nvSpPr>
          <p:spPr bwMode="auto">
            <a:xfrm>
              <a:off x="4374" y="2734"/>
              <a:ext cx="66" cy="84"/>
            </a:xfrm>
            <a:custGeom>
              <a:avLst/>
              <a:gdLst/>
              <a:ahLst/>
              <a:cxnLst>
                <a:cxn ang="0">
                  <a:pos x="54" y="70"/>
                </a:cxn>
                <a:cxn ang="0">
                  <a:pos x="60" y="74"/>
                </a:cxn>
                <a:cxn ang="0">
                  <a:pos x="66" y="78"/>
                </a:cxn>
                <a:cxn ang="0">
                  <a:pos x="62" y="84"/>
                </a:cxn>
                <a:cxn ang="0">
                  <a:pos x="56" y="80"/>
                </a:cxn>
                <a:cxn ang="0">
                  <a:pos x="48" y="74"/>
                </a:cxn>
                <a:cxn ang="0">
                  <a:pos x="40" y="78"/>
                </a:cxn>
                <a:cxn ang="0">
                  <a:pos x="32" y="80"/>
                </a:cxn>
                <a:cxn ang="0">
                  <a:pos x="24" y="78"/>
                </a:cxn>
                <a:cxn ang="0">
                  <a:pos x="16" y="74"/>
                </a:cxn>
                <a:cxn ang="0">
                  <a:pos x="10" y="68"/>
                </a:cxn>
                <a:cxn ang="0">
                  <a:pos x="4" y="60"/>
                </a:cxn>
                <a:cxn ang="0">
                  <a:pos x="2" y="50"/>
                </a:cxn>
                <a:cxn ang="0">
                  <a:pos x="0" y="40"/>
                </a:cxn>
                <a:cxn ang="0">
                  <a:pos x="2" y="30"/>
                </a:cxn>
                <a:cxn ang="0">
                  <a:pos x="4" y="20"/>
                </a:cxn>
                <a:cxn ang="0">
                  <a:pos x="10" y="10"/>
                </a:cxn>
                <a:cxn ang="0">
                  <a:pos x="16" y="4"/>
                </a:cxn>
                <a:cxn ang="0">
                  <a:pos x="24" y="2"/>
                </a:cxn>
                <a:cxn ang="0">
                  <a:pos x="32" y="0"/>
                </a:cxn>
                <a:cxn ang="0">
                  <a:pos x="40" y="2"/>
                </a:cxn>
                <a:cxn ang="0">
                  <a:pos x="48" y="6"/>
                </a:cxn>
                <a:cxn ang="0">
                  <a:pos x="56" y="12"/>
                </a:cxn>
                <a:cxn ang="0">
                  <a:pos x="60" y="20"/>
                </a:cxn>
                <a:cxn ang="0">
                  <a:pos x="62" y="28"/>
                </a:cxn>
                <a:cxn ang="0">
                  <a:pos x="64" y="40"/>
                </a:cxn>
                <a:cxn ang="0">
                  <a:pos x="64" y="48"/>
                </a:cxn>
                <a:cxn ang="0">
                  <a:pos x="62" y="56"/>
                </a:cxn>
                <a:cxn ang="0">
                  <a:pos x="58" y="64"/>
                </a:cxn>
                <a:cxn ang="0">
                  <a:pos x="54" y="70"/>
                </a:cxn>
                <a:cxn ang="0">
                  <a:pos x="34" y="58"/>
                </a:cxn>
                <a:cxn ang="0">
                  <a:pos x="42" y="60"/>
                </a:cxn>
                <a:cxn ang="0">
                  <a:pos x="46" y="64"/>
                </a:cxn>
                <a:cxn ang="0">
                  <a:pos x="52" y="58"/>
                </a:cxn>
                <a:cxn ang="0">
                  <a:pos x="54" y="50"/>
                </a:cxn>
                <a:cxn ang="0">
                  <a:pos x="54" y="40"/>
                </a:cxn>
                <a:cxn ang="0">
                  <a:pos x="54" y="32"/>
                </a:cxn>
                <a:cxn ang="0">
                  <a:pos x="52" y="24"/>
                </a:cxn>
                <a:cxn ang="0">
                  <a:pos x="48" y="18"/>
                </a:cxn>
                <a:cxn ang="0">
                  <a:pos x="44" y="12"/>
                </a:cxn>
                <a:cxn ang="0">
                  <a:pos x="38" y="10"/>
                </a:cxn>
                <a:cxn ang="0">
                  <a:pos x="32" y="8"/>
                </a:cxn>
                <a:cxn ang="0">
                  <a:pos x="26" y="10"/>
                </a:cxn>
                <a:cxn ang="0">
                  <a:pos x="20" y="12"/>
                </a:cxn>
                <a:cxn ang="0">
                  <a:pos x="16" y="16"/>
                </a:cxn>
                <a:cxn ang="0">
                  <a:pos x="12" y="22"/>
                </a:cxn>
                <a:cxn ang="0">
                  <a:pos x="10" y="30"/>
                </a:cxn>
                <a:cxn ang="0">
                  <a:pos x="10" y="40"/>
                </a:cxn>
                <a:cxn ang="0">
                  <a:pos x="10" y="50"/>
                </a:cxn>
                <a:cxn ang="0">
                  <a:pos x="12" y="56"/>
                </a:cxn>
                <a:cxn ang="0">
                  <a:pos x="16" y="62"/>
                </a:cxn>
                <a:cxn ang="0">
                  <a:pos x="20" y="68"/>
                </a:cxn>
                <a:cxn ang="0">
                  <a:pos x="26" y="70"/>
                </a:cxn>
                <a:cxn ang="0">
                  <a:pos x="32" y="70"/>
                </a:cxn>
                <a:cxn ang="0">
                  <a:pos x="36" y="70"/>
                </a:cxn>
                <a:cxn ang="0">
                  <a:pos x="40" y="68"/>
                </a:cxn>
                <a:cxn ang="0">
                  <a:pos x="36" y="66"/>
                </a:cxn>
                <a:cxn ang="0">
                  <a:pos x="32" y="64"/>
                </a:cxn>
                <a:cxn ang="0">
                  <a:pos x="34" y="58"/>
                </a:cxn>
              </a:cxnLst>
              <a:rect l="0" t="0" r="r" b="b"/>
              <a:pathLst>
                <a:path w="66" h="84">
                  <a:moveTo>
                    <a:pt x="54" y="70"/>
                  </a:moveTo>
                  <a:lnTo>
                    <a:pt x="60" y="74"/>
                  </a:lnTo>
                  <a:lnTo>
                    <a:pt x="66" y="78"/>
                  </a:lnTo>
                  <a:lnTo>
                    <a:pt x="62" y="84"/>
                  </a:lnTo>
                  <a:lnTo>
                    <a:pt x="56" y="80"/>
                  </a:lnTo>
                  <a:lnTo>
                    <a:pt x="48" y="74"/>
                  </a:lnTo>
                  <a:lnTo>
                    <a:pt x="40" y="78"/>
                  </a:lnTo>
                  <a:lnTo>
                    <a:pt x="32" y="80"/>
                  </a:lnTo>
                  <a:lnTo>
                    <a:pt x="24" y="78"/>
                  </a:lnTo>
                  <a:lnTo>
                    <a:pt x="16" y="74"/>
                  </a:lnTo>
                  <a:lnTo>
                    <a:pt x="10" y="68"/>
                  </a:lnTo>
                  <a:lnTo>
                    <a:pt x="4" y="60"/>
                  </a:lnTo>
                  <a:lnTo>
                    <a:pt x="2" y="50"/>
                  </a:lnTo>
                  <a:lnTo>
                    <a:pt x="0" y="40"/>
                  </a:lnTo>
                  <a:lnTo>
                    <a:pt x="2" y="30"/>
                  </a:lnTo>
                  <a:lnTo>
                    <a:pt x="4" y="20"/>
                  </a:lnTo>
                  <a:lnTo>
                    <a:pt x="10" y="10"/>
                  </a:lnTo>
                  <a:lnTo>
                    <a:pt x="16" y="4"/>
                  </a:lnTo>
                  <a:lnTo>
                    <a:pt x="24" y="2"/>
                  </a:lnTo>
                  <a:lnTo>
                    <a:pt x="32" y="0"/>
                  </a:lnTo>
                  <a:lnTo>
                    <a:pt x="40" y="2"/>
                  </a:lnTo>
                  <a:lnTo>
                    <a:pt x="48" y="6"/>
                  </a:lnTo>
                  <a:lnTo>
                    <a:pt x="56" y="12"/>
                  </a:lnTo>
                  <a:lnTo>
                    <a:pt x="60" y="20"/>
                  </a:lnTo>
                  <a:lnTo>
                    <a:pt x="62" y="28"/>
                  </a:lnTo>
                  <a:lnTo>
                    <a:pt x="64" y="40"/>
                  </a:lnTo>
                  <a:lnTo>
                    <a:pt x="64" y="48"/>
                  </a:lnTo>
                  <a:lnTo>
                    <a:pt x="62" y="56"/>
                  </a:lnTo>
                  <a:lnTo>
                    <a:pt x="58" y="64"/>
                  </a:lnTo>
                  <a:lnTo>
                    <a:pt x="54" y="70"/>
                  </a:lnTo>
                  <a:close/>
                  <a:moveTo>
                    <a:pt x="34" y="58"/>
                  </a:moveTo>
                  <a:lnTo>
                    <a:pt x="42" y="60"/>
                  </a:lnTo>
                  <a:lnTo>
                    <a:pt x="46" y="64"/>
                  </a:lnTo>
                  <a:lnTo>
                    <a:pt x="52" y="58"/>
                  </a:lnTo>
                  <a:lnTo>
                    <a:pt x="54" y="50"/>
                  </a:lnTo>
                  <a:lnTo>
                    <a:pt x="54" y="40"/>
                  </a:lnTo>
                  <a:lnTo>
                    <a:pt x="54" y="32"/>
                  </a:lnTo>
                  <a:lnTo>
                    <a:pt x="52" y="24"/>
                  </a:lnTo>
                  <a:lnTo>
                    <a:pt x="48" y="18"/>
                  </a:lnTo>
                  <a:lnTo>
                    <a:pt x="44" y="12"/>
                  </a:lnTo>
                  <a:lnTo>
                    <a:pt x="38" y="10"/>
                  </a:lnTo>
                  <a:lnTo>
                    <a:pt x="32" y="8"/>
                  </a:lnTo>
                  <a:lnTo>
                    <a:pt x="26" y="10"/>
                  </a:lnTo>
                  <a:lnTo>
                    <a:pt x="20" y="12"/>
                  </a:lnTo>
                  <a:lnTo>
                    <a:pt x="16" y="16"/>
                  </a:lnTo>
                  <a:lnTo>
                    <a:pt x="12" y="22"/>
                  </a:lnTo>
                  <a:lnTo>
                    <a:pt x="10" y="30"/>
                  </a:lnTo>
                  <a:lnTo>
                    <a:pt x="10" y="40"/>
                  </a:lnTo>
                  <a:lnTo>
                    <a:pt x="10" y="50"/>
                  </a:lnTo>
                  <a:lnTo>
                    <a:pt x="12" y="56"/>
                  </a:lnTo>
                  <a:lnTo>
                    <a:pt x="16" y="62"/>
                  </a:lnTo>
                  <a:lnTo>
                    <a:pt x="20" y="68"/>
                  </a:lnTo>
                  <a:lnTo>
                    <a:pt x="26" y="70"/>
                  </a:lnTo>
                  <a:lnTo>
                    <a:pt x="32" y="70"/>
                  </a:lnTo>
                  <a:lnTo>
                    <a:pt x="36" y="70"/>
                  </a:lnTo>
                  <a:lnTo>
                    <a:pt x="40" y="68"/>
                  </a:lnTo>
                  <a:lnTo>
                    <a:pt x="36" y="66"/>
                  </a:lnTo>
                  <a:lnTo>
                    <a:pt x="32" y="64"/>
                  </a:lnTo>
                  <a:lnTo>
                    <a:pt x="34" y="58"/>
                  </a:lnTo>
                  <a:close/>
                </a:path>
              </a:pathLst>
            </a:custGeom>
            <a:solidFill>
              <a:srgbClr val="FFFFFF"/>
            </a:solidFill>
            <a:ln w="0">
              <a:noFill/>
              <a:prstDash val="solid"/>
              <a:round/>
              <a:headEnd/>
              <a:tailEnd/>
            </a:ln>
          </p:spPr>
          <p:txBody>
            <a:bodyPr/>
            <a:lstStyle/>
            <a:p>
              <a:endParaRPr lang="en-US"/>
            </a:p>
          </p:txBody>
        </p:sp>
        <p:sp>
          <p:nvSpPr>
            <p:cNvPr id="45" name="Freeform 49"/>
            <p:cNvSpPr>
              <a:spLocks/>
            </p:cNvSpPr>
            <p:nvPr/>
          </p:nvSpPr>
          <p:spPr bwMode="auto">
            <a:xfrm>
              <a:off x="4454" y="2756"/>
              <a:ext cx="38" cy="58"/>
            </a:xfrm>
            <a:custGeom>
              <a:avLst/>
              <a:gdLst/>
              <a:ahLst/>
              <a:cxnLst>
                <a:cxn ang="0">
                  <a:pos x="32" y="56"/>
                </a:cxn>
                <a:cxn ang="0">
                  <a:pos x="32" y="48"/>
                </a:cxn>
                <a:cxn ang="0">
                  <a:pos x="26" y="54"/>
                </a:cxn>
                <a:cxn ang="0">
                  <a:pos x="22" y="56"/>
                </a:cxn>
                <a:cxn ang="0">
                  <a:pos x="16" y="58"/>
                </a:cxn>
                <a:cxn ang="0">
                  <a:pos x="12" y="58"/>
                </a:cxn>
                <a:cxn ang="0">
                  <a:pos x="8" y="56"/>
                </a:cxn>
                <a:cxn ang="0">
                  <a:pos x="4" y="54"/>
                </a:cxn>
                <a:cxn ang="0">
                  <a:pos x="2" y="50"/>
                </a:cxn>
                <a:cxn ang="0">
                  <a:pos x="0" y="48"/>
                </a:cxn>
                <a:cxn ang="0">
                  <a:pos x="0" y="44"/>
                </a:cxn>
                <a:cxn ang="0">
                  <a:pos x="0" y="40"/>
                </a:cxn>
                <a:cxn ang="0">
                  <a:pos x="0" y="36"/>
                </a:cxn>
                <a:cxn ang="0">
                  <a:pos x="0" y="0"/>
                </a:cxn>
                <a:cxn ang="0">
                  <a:pos x="8" y="0"/>
                </a:cxn>
                <a:cxn ang="0">
                  <a:pos x="8" y="32"/>
                </a:cxn>
                <a:cxn ang="0">
                  <a:pos x="8" y="38"/>
                </a:cxn>
                <a:cxn ang="0">
                  <a:pos x="8" y="42"/>
                </a:cxn>
                <a:cxn ang="0">
                  <a:pos x="10" y="44"/>
                </a:cxn>
                <a:cxn ang="0">
                  <a:pos x="12" y="48"/>
                </a:cxn>
                <a:cxn ang="0">
                  <a:pos x="14" y="48"/>
                </a:cxn>
                <a:cxn ang="0">
                  <a:pos x="18" y="50"/>
                </a:cxn>
                <a:cxn ang="0">
                  <a:pos x="22" y="48"/>
                </a:cxn>
                <a:cxn ang="0">
                  <a:pos x="24" y="48"/>
                </a:cxn>
                <a:cxn ang="0">
                  <a:pos x="28" y="44"/>
                </a:cxn>
                <a:cxn ang="0">
                  <a:pos x="28" y="42"/>
                </a:cxn>
                <a:cxn ang="0">
                  <a:pos x="30" y="36"/>
                </a:cxn>
                <a:cxn ang="0">
                  <a:pos x="30" y="30"/>
                </a:cxn>
                <a:cxn ang="0">
                  <a:pos x="30" y="0"/>
                </a:cxn>
                <a:cxn ang="0">
                  <a:pos x="38" y="0"/>
                </a:cxn>
                <a:cxn ang="0">
                  <a:pos x="38" y="56"/>
                </a:cxn>
                <a:cxn ang="0">
                  <a:pos x="32" y="56"/>
                </a:cxn>
              </a:cxnLst>
              <a:rect l="0" t="0" r="r" b="b"/>
              <a:pathLst>
                <a:path w="38" h="58">
                  <a:moveTo>
                    <a:pt x="32" y="56"/>
                  </a:moveTo>
                  <a:lnTo>
                    <a:pt x="32" y="48"/>
                  </a:lnTo>
                  <a:lnTo>
                    <a:pt x="26" y="54"/>
                  </a:lnTo>
                  <a:lnTo>
                    <a:pt x="22" y="56"/>
                  </a:lnTo>
                  <a:lnTo>
                    <a:pt x="16" y="58"/>
                  </a:lnTo>
                  <a:lnTo>
                    <a:pt x="12" y="58"/>
                  </a:lnTo>
                  <a:lnTo>
                    <a:pt x="8" y="56"/>
                  </a:lnTo>
                  <a:lnTo>
                    <a:pt x="4" y="54"/>
                  </a:lnTo>
                  <a:lnTo>
                    <a:pt x="2" y="50"/>
                  </a:lnTo>
                  <a:lnTo>
                    <a:pt x="0" y="48"/>
                  </a:lnTo>
                  <a:lnTo>
                    <a:pt x="0" y="44"/>
                  </a:lnTo>
                  <a:lnTo>
                    <a:pt x="0" y="40"/>
                  </a:lnTo>
                  <a:lnTo>
                    <a:pt x="0" y="36"/>
                  </a:lnTo>
                  <a:lnTo>
                    <a:pt x="0" y="0"/>
                  </a:lnTo>
                  <a:lnTo>
                    <a:pt x="8" y="0"/>
                  </a:lnTo>
                  <a:lnTo>
                    <a:pt x="8" y="32"/>
                  </a:lnTo>
                  <a:lnTo>
                    <a:pt x="8" y="38"/>
                  </a:lnTo>
                  <a:lnTo>
                    <a:pt x="8" y="42"/>
                  </a:lnTo>
                  <a:lnTo>
                    <a:pt x="10" y="44"/>
                  </a:lnTo>
                  <a:lnTo>
                    <a:pt x="12" y="48"/>
                  </a:lnTo>
                  <a:lnTo>
                    <a:pt x="14" y="48"/>
                  </a:lnTo>
                  <a:lnTo>
                    <a:pt x="18" y="50"/>
                  </a:lnTo>
                  <a:lnTo>
                    <a:pt x="22" y="48"/>
                  </a:lnTo>
                  <a:lnTo>
                    <a:pt x="24" y="48"/>
                  </a:lnTo>
                  <a:lnTo>
                    <a:pt x="28" y="44"/>
                  </a:lnTo>
                  <a:lnTo>
                    <a:pt x="28" y="42"/>
                  </a:lnTo>
                  <a:lnTo>
                    <a:pt x="30" y="36"/>
                  </a:lnTo>
                  <a:lnTo>
                    <a:pt x="30" y="30"/>
                  </a:lnTo>
                  <a:lnTo>
                    <a:pt x="30" y="0"/>
                  </a:lnTo>
                  <a:lnTo>
                    <a:pt x="38" y="0"/>
                  </a:lnTo>
                  <a:lnTo>
                    <a:pt x="38" y="56"/>
                  </a:lnTo>
                  <a:lnTo>
                    <a:pt x="32" y="56"/>
                  </a:lnTo>
                  <a:close/>
                </a:path>
              </a:pathLst>
            </a:custGeom>
            <a:solidFill>
              <a:srgbClr val="FFFFFF"/>
            </a:solidFill>
            <a:ln w="0">
              <a:noFill/>
              <a:prstDash val="solid"/>
              <a:round/>
              <a:headEnd/>
              <a:tailEnd/>
            </a:ln>
          </p:spPr>
          <p:txBody>
            <a:bodyPr/>
            <a:lstStyle/>
            <a:p>
              <a:endParaRPr lang="en-US"/>
            </a:p>
          </p:txBody>
        </p:sp>
        <p:sp>
          <p:nvSpPr>
            <p:cNvPr id="46" name="Freeform 50"/>
            <p:cNvSpPr>
              <a:spLocks noEditPoints="1"/>
            </p:cNvSpPr>
            <p:nvPr/>
          </p:nvSpPr>
          <p:spPr bwMode="auto">
            <a:xfrm>
              <a:off x="4508"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7" name="Rectangle 51"/>
            <p:cNvSpPr>
              <a:spLocks noChangeArrowheads="1"/>
            </p:cNvSpPr>
            <p:nvPr/>
          </p:nvSpPr>
          <p:spPr bwMode="auto">
            <a:xfrm>
              <a:off x="4566" y="2736"/>
              <a:ext cx="10" cy="76"/>
            </a:xfrm>
            <a:prstGeom prst="rect">
              <a:avLst/>
            </a:prstGeom>
            <a:solidFill>
              <a:srgbClr val="FFFFFF"/>
            </a:solidFill>
            <a:ln w="0">
              <a:noFill/>
              <a:miter lim="800000"/>
              <a:headEnd/>
              <a:tailEnd/>
            </a:ln>
          </p:spPr>
          <p:txBody>
            <a:bodyPr/>
            <a:lstStyle/>
            <a:p>
              <a:endParaRPr lang="en-US"/>
            </a:p>
          </p:txBody>
        </p:sp>
        <p:sp>
          <p:nvSpPr>
            <p:cNvPr id="48" name="Freeform 52"/>
            <p:cNvSpPr>
              <a:spLocks noEditPoints="1"/>
            </p:cNvSpPr>
            <p:nvPr/>
          </p:nvSpPr>
          <p:spPr bwMode="auto">
            <a:xfrm>
              <a:off x="4592" y="2736"/>
              <a:ext cx="10" cy="76"/>
            </a:xfrm>
            <a:custGeom>
              <a:avLst/>
              <a:gdLst/>
              <a:ahLst/>
              <a:cxnLst>
                <a:cxn ang="0">
                  <a:pos x="0" y="10"/>
                </a:cxn>
                <a:cxn ang="0">
                  <a:pos x="0" y="0"/>
                </a:cxn>
                <a:cxn ang="0">
                  <a:pos x="10" y="0"/>
                </a:cxn>
                <a:cxn ang="0">
                  <a:pos x="10" y="10"/>
                </a:cxn>
                <a:cxn ang="0">
                  <a:pos x="0" y="10"/>
                </a:cxn>
                <a:cxn ang="0">
                  <a:pos x="0" y="76"/>
                </a:cxn>
                <a:cxn ang="0">
                  <a:pos x="0" y="20"/>
                </a:cxn>
                <a:cxn ang="0">
                  <a:pos x="10" y="20"/>
                </a:cxn>
                <a:cxn ang="0">
                  <a:pos x="10" y="76"/>
                </a:cxn>
                <a:cxn ang="0">
                  <a:pos x="0" y="76"/>
                </a:cxn>
              </a:cxnLst>
              <a:rect l="0" t="0" r="r" b="b"/>
              <a:pathLst>
                <a:path w="10" h="76">
                  <a:moveTo>
                    <a:pt x="0" y="10"/>
                  </a:moveTo>
                  <a:lnTo>
                    <a:pt x="0" y="0"/>
                  </a:lnTo>
                  <a:lnTo>
                    <a:pt x="10" y="0"/>
                  </a:lnTo>
                  <a:lnTo>
                    <a:pt x="10" y="10"/>
                  </a:lnTo>
                  <a:lnTo>
                    <a:pt x="0" y="10"/>
                  </a:lnTo>
                  <a:close/>
                  <a:moveTo>
                    <a:pt x="0" y="76"/>
                  </a:moveTo>
                  <a:lnTo>
                    <a:pt x="0" y="20"/>
                  </a:lnTo>
                  <a:lnTo>
                    <a:pt x="10" y="20"/>
                  </a:lnTo>
                  <a:lnTo>
                    <a:pt x="10" y="76"/>
                  </a:lnTo>
                  <a:lnTo>
                    <a:pt x="0" y="76"/>
                  </a:lnTo>
                  <a:close/>
                </a:path>
              </a:pathLst>
            </a:custGeom>
            <a:solidFill>
              <a:srgbClr val="FFFFFF"/>
            </a:solidFill>
            <a:ln w="0">
              <a:noFill/>
              <a:prstDash val="solid"/>
              <a:round/>
              <a:headEnd/>
              <a:tailEnd/>
            </a:ln>
          </p:spPr>
          <p:txBody>
            <a:bodyPr/>
            <a:lstStyle/>
            <a:p>
              <a:endParaRPr lang="en-US"/>
            </a:p>
          </p:txBody>
        </p:sp>
        <p:sp>
          <p:nvSpPr>
            <p:cNvPr id="49" name="Freeform 53"/>
            <p:cNvSpPr>
              <a:spLocks/>
            </p:cNvSpPr>
            <p:nvPr/>
          </p:nvSpPr>
          <p:spPr bwMode="auto">
            <a:xfrm>
              <a:off x="4614" y="2738"/>
              <a:ext cx="24" cy="76"/>
            </a:xfrm>
            <a:custGeom>
              <a:avLst/>
              <a:gdLst/>
              <a:ahLst/>
              <a:cxnLst>
                <a:cxn ang="0">
                  <a:pos x="22" y="66"/>
                </a:cxn>
                <a:cxn ang="0">
                  <a:pos x="24" y="74"/>
                </a:cxn>
                <a:cxn ang="0">
                  <a:pos x="20" y="74"/>
                </a:cxn>
                <a:cxn ang="0">
                  <a:pos x="18" y="76"/>
                </a:cxn>
                <a:cxn ang="0">
                  <a:pos x="14" y="74"/>
                </a:cxn>
                <a:cxn ang="0">
                  <a:pos x="10"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6" y="64"/>
                </a:cxn>
                <a:cxn ang="0">
                  <a:pos x="16" y="66"/>
                </a:cxn>
                <a:cxn ang="0">
                  <a:pos x="18" y="66"/>
                </a:cxn>
                <a:cxn ang="0">
                  <a:pos x="18" y="66"/>
                </a:cxn>
                <a:cxn ang="0">
                  <a:pos x="20" y="66"/>
                </a:cxn>
                <a:cxn ang="0">
                  <a:pos x="22" y="66"/>
                </a:cxn>
              </a:cxnLst>
              <a:rect l="0" t="0" r="r" b="b"/>
              <a:pathLst>
                <a:path w="24" h="76">
                  <a:moveTo>
                    <a:pt x="22" y="66"/>
                  </a:moveTo>
                  <a:lnTo>
                    <a:pt x="24" y="74"/>
                  </a:lnTo>
                  <a:lnTo>
                    <a:pt x="20" y="74"/>
                  </a:lnTo>
                  <a:lnTo>
                    <a:pt x="18" y="76"/>
                  </a:lnTo>
                  <a:lnTo>
                    <a:pt x="14" y="74"/>
                  </a:lnTo>
                  <a:lnTo>
                    <a:pt x="10"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6" y="64"/>
                  </a:lnTo>
                  <a:lnTo>
                    <a:pt x="16" y="66"/>
                  </a:lnTo>
                  <a:lnTo>
                    <a:pt x="18"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50" name="Freeform 54"/>
            <p:cNvSpPr>
              <a:spLocks/>
            </p:cNvSpPr>
            <p:nvPr/>
          </p:nvSpPr>
          <p:spPr bwMode="auto">
            <a:xfrm>
              <a:off x="4644" y="2756"/>
              <a:ext cx="44" cy="78"/>
            </a:xfrm>
            <a:custGeom>
              <a:avLst/>
              <a:gdLst/>
              <a:ahLst/>
              <a:cxnLst>
                <a:cxn ang="0">
                  <a:pos x="6" y="78"/>
                </a:cxn>
                <a:cxn ang="0">
                  <a:pos x="4" y="68"/>
                </a:cxn>
                <a:cxn ang="0">
                  <a:pos x="6" y="70"/>
                </a:cxn>
                <a:cxn ang="0">
                  <a:pos x="8" y="70"/>
                </a:cxn>
                <a:cxn ang="0">
                  <a:pos x="12" y="70"/>
                </a:cxn>
                <a:cxn ang="0">
                  <a:pos x="14" y="68"/>
                </a:cxn>
                <a:cxn ang="0">
                  <a:pos x="14" y="68"/>
                </a:cxn>
                <a:cxn ang="0">
                  <a:pos x="16" y="66"/>
                </a:cxn>
                <a:cxn ang="0">
                  <a:pos x="16" y="64"/>
                </a:cxn>
                <a:cxn ang="0">
                  <a:pos x="18" y="58"/>
                </a:cxn>
                <a:cxn ang="0">
                  <a:pos x="18" y="58"/>
                </a:cxn>
                <a:cxn ang="0">
                  <a:pos x="20" y="56"/>
                </a:cxn>
                <a:cxn ang="0">
                  <a:pos x="0" y="0"/>
                </a:cxn>
                <a:cxn ang="0">
                  <a:pos x="10" y="0"/>
                </a:cxn>
                <a:cxn ang="0">
                  <a:pos x="20" y="32"/>
                </a:cxn>
                <a:cxn ang="0">
                  <a:pos x="22" y="40"/>
                </a:cxn>
                <a:cxn ang="0">
                  <a:pos x="24" y="46"/>
                </a:cxn>
                <a:cxn ang="0">
                  <a:pos x="24" y="40"/>
                </a:cxn>
                <a:cxn ang="0">
                  <a:pos x="26" y="34"/>
                </a:cxn>
                <a:cxn ang="0">
                  <a:pos x="36" y="0"/>
                </a:cxn>
                <a:cxn ang="0">
                  <a:pos x="44" y="0"/>
                </a:cxn>
                <a:cxn ang="0">
                  <a:pos x="26" y="58"/>
                </a:cxn>
                <a:cxn ang="0">
                  <a:pos x="24" y="64"/>
                </a:cxn>
                <a:cxn ang="0">
                  <a:pos x="22" y="70"/>
                </a:cxn>
                <a:cxn ang="0">
                  <a:pos x="20" y="74"/>
                </a:cxn>
                <a:cxn ang="0">
                  <a:pos x="18" y="76"/>
                </a:cxn>
                <a:cxn ang="0">
                  <a:pos x="14" y="78"/>
                </a:cxn>
                <a:cxn ang="0">
                  <a:pos x="10" y="78"/>
                </a:cxn>
                <a:cxn ang="0">
                  <a:pos x="8" y="78"/>
                </a:cxn>
                <a:cxn ang="0">
                  <a:pos x="6" y="78"/>
                </a:cxn>
              </a:cxnLst>
              <a:rect l="0" t="0" r="r" b="b"/>
              <a:pathLst>
                <a:path w="44" h="78">
                  <a:moveTo>
                    <a:pt x="6" y="78"/>
                  </a:moveTo>
                  <a:lnTo>
                    <a:pt x="4" y="68"/>
                  </a:lnTo>
                  <a:lnTo>
                    <a:pt x="6" y="70"/>
                  </a:lnTo>
                  <a:lnTo>
                    <a:pt x="8" y="70"/>
                  </a:lnTo>
                  <a:lnTo>
                    <a:pt x="12" y="70"/>
                  </a:lnTo>
                  <a:lnTo>
                    <a:pt x="14" y="68"/>
                  </a:lnTo>
                  <a:lnTo>
                    <a:pt x="14" y="68"/>
                  </a:lnTo>
                  <a:lnTo>
                    <a:pt x="16" y="66"/>
                  </a:lnTo>
                  <a:lnTo>
                    <a:pt x="16" y="64"/>
                  </a:lnTo>
                  <a:lnTo>
                    <a:pt x="18" y="58"/>
                  </a:lnTo>
                  <a:lnTo>
                    <a:pt x="18" y="58"/>
                  </a:lnTo>
                  <a:lnTo>
                    <a:pt x="20" y="56"/>
                  </a:lnTo>
                  <a:lnTo>
                    <a:pt x="0" y="0"/>
                  </a:lnTo>
                  <a:lnTo>
                    <a:pt x="10" y="0"/>
                  </a:lnTo>
                  <a:lnTo>
                    <a:pt x="20" y="32"/>
                  </a:lnTo>
                  <a:lnTo>
                    <a:pt x="22" y="40"/>
                  </a:lnTo>
                  <a:lnTo>
                    <a:pt x="24" y="46"/>
                  </a:lnTo>
                  <a:lnTo>
                    <a:pt x="24" y="40"/>
                  </a:lnTo>
                  <a:lnTo>
                    <a:pt x="26" y="34"/>
                  </a:lnTo>
                  <a:lnTo>
                    <a:pt x="36" y="0"/>
                  </a:lnTo>
                  <a:lnTo>
                    <a:pt x="44" y="0"/>
                  </a:lnTo>
                  <a:lnTo>
                    <a:pt x="26" y="58"/>
                  </a:lnTo>
                  <a:lnTo>
                    <a:pt x="24" y="64"/>
                  </a:lnTo>
                  <a:lnTo>
                    <a:pt x="22" y="70"/>
                  </a:lnTo>
                  <a:lnTo>
                    <a:pt x="20" y="74"/>
                  </a:lnTo>
                  <a:lnTo>
                    <a:pt x="18" y="76"/>
                  </a:lnTo>
                  <a:lnTo>
                    <a:pt x="14" y="78"/>
                  </a:lnTo>
                  <a:lnTo>
                    <a:pt x="10" y="78"/>
                  </a:lnTo>
                  <a:lnTo>
                    <a:pt x="8" y="78"/>
                  </a:lnTo>
                  <a:lnTo>
                    <a:pt x="6" y="78"/>
                  </a:lnTo>
                  <a:close/>
                </a:path>
              </a:pathLst>
            </a:custGeom>
            <a:solidFill>
              <a:srgbClr val="FFFFFF"/>
            </a:solidFill>
            <a:ln w="0">
              <a:noFill/>
              <a:prstDash val="solid"/>
              <a:round/>
              <a:headEnd/>
              <a:tailEnd/>
            </a:ln>
          </p:spPr>
          <p:txBody>
            <a:bodyPr/>
            <a:lstStyle/>
            <a:p>
              <a:endParaRPr lang="en-US"/>
            </a:p>
          </p:txBody>
        </p:sp>
      </p:gr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b="1" dirty="0"/>
              <a:t>Current Permit </a:t>
            </a:r>
            <a:r>
              <a:rPr lang="en-US" b="1" dirty="0" smtClean="0"/>
              <a:t>  </a:t>
            </a:r>
            <a:r>
              <a:rPr lang="en-US" sz="3600" b="1" i="1" dirty="0" smtClean="0"/>
              <a:t>cont’d...</a:t>
            </a:r>
            <a:endParaRPr lang="en-US" sz="3600" b="1" i="1" dirty="0"/>
          </a:p>
        </p:txBody>
      </p:sp>
      <p:sp>
        <p:nvSpPr>
          <p:cNvPr id="121859" name="Rectangle 3"/>
          <p:cNvSpPr>
            <a:spLocks noGrp="1" noChangeArrowheads="1"/>
          </p:cNvSpPr>
          <p:nvPr>
            <p:ph type="body" idx="1"/>
          </p:nvPr>
        </p:nvSpPr>
        <p:spPr>
          <a:xfrm>
            <a:off x="457200" y="1752600"/>
            <a:ext cx="8229600" cy="4678363"/>
          </a:xfrm>
        </p:spPr>
        <p:txBody>
          <a:bodyPr/>
          <a:lstStyle/>
          <a:p>
            <a:pPr>
              <a:spcAft>
                <a:spcPts val="1200"/>
              </a:spcAft>
            </a:pPr>
            <a:r>
              <a:rPr lang="en-US" sz="2800" dirty="0"/>
              <a:t>On March 26, 2010, the APCEC lifted the stay on the IGP per a Minute Order until a final decision was made on the </a:t>
            </a:r>
            <a:r>
              <a:rPr lang="en-US" sz="2800" dirty="0" smtClean="0"/>
              <a:t>appeal </a:t>
            </a:r>
            <a:r>
              <a:rPr lang="en-US" sz="2000" i="1" dirty="0" smtClean="0">
                <a:latin typeface="Arial" pitchFamily="34" charset="0"/>
                <a:cs typeface="Arial" pitchFamily="34" charset="0"/>
              </a:rPr>
              <a:t>(62-page AR000000 permit and minute order.pdf)</a:t>
            </a:r>
            <a:endParaRPr lang="en-US" dirty="0"/>
          </a:p>
          <a:p>
            <a:pPr>
              <a:spcAft>
                <a:spcPts val="1200"/>
              </a:spcAft>
            </a:pPr>
            <a:endParaRPr lang="en-US" sz="1200" dirty="0"/>
          </a:p>
          <a:p>
            <a:pPr>
              <a:spcAft>
                <a:spcPts val="1200"/>
              </a:spcAft>
            </a:pPr>
            <a:r>
              <a:rPr lang="en-US" sz="2800" dirty="0"/>
              <a:t>The 2009 IGP became effective immediately, except for those sections that are the subject of the </a:t>
            </a:r>
            <a:r>
              <a:rPr lang="en-US" sz="2800" dirty="0" smtClean="0"/>
              <a:t>appeal</a:t>
            </a:r>
            <a:endParaRPr lang="en-US" sz="2800" dirty="0"/>
          </a:p>
          <a:p>
            <a:pPr>
              <a:spcAft>
                <a:spcPts val="1200"/>
              </a:spcAft>
            </a:pPr>
            <a:endParaRPr lang="en-US" sz="1200" dirty="0"/>
          </a:p>
          <a:p>
            <a:pPr>
              <a:spcAft>
                <a:spcPts val="1200"/>
              </a:spcAft>
            </a:pPr>
            <a:r>
              <a:rPr lang="en-US" sz="2800" dirty="0"/>
              <a:t>Alternative terms and conditions were applied in the place of the sections that remained </a:t>
            </a:r>
            <a:r>
              <a:rPr lang="en-US" sz="2800" dirty="0" smtClean="0"/>
              <a:t>stayed</a:t>
            </a:r>
            <a:endParaRPr lang="en-US" sz="2800" dirty="0"/>
          </a:p>
          <a:p>
            <a:pPr>
              <a:buFont typeface="Wingdings" pitchFamily="2" charset="2"/>
              <a:buNone/>
            </a:pPr>
            <a:endParaRPr lang="en-US" sz="900" dirty="0"/>
          </a:p>
          <a:p>
            <a:pPr>
              <a:buFont typeface="Wingdings" pitchFamily="2" charset="2"/>
              <a:buNone/>
            </a:pPr>
            <a:endParaRPr lang="en-US" sz="2800" dirty="0"/>
          </a:p>
        </p:txBody>
      </p:sp>
      <p:grpSp>
        <p:nvGrpSpPr>
          <p:cNvPr id="4" name="Group 8"/>
          <p:cNvGrpSpPr>
            <a:grpSpLocks/>
          </p:cNvGrpSpPr>
          <p:nvPr/>
        </p:nvGrpSpPr>
        <p:grpSpPr bwMode="auto">
          <a:xfrm>
            <a:off x="7620000" y="6096000"/>
            <a:ext cx="1371600" cy="569913"/>
            <a:chOff x="3030" y="2112"/>
            <a:chExt cx="1908" cy="722"/>
          </a:xfrm>
        </p:grpSpPr>
        <p:sp>
          <p:nvSpPr>
            <p:cNvPr id="5" name="Rectangle 9"/>
            <p:cNvSpPr>
              <a:spLocks noChangeArrowheads="1"/>
            </p:cNvSpPr>
            <p:nvPr/>
          </p:nvSpPr>
          <p:spPr bwMode="auto">
            <a:xfrm>
              <a:off x="3034" y="2488"/>
              <a:ext cx="1658" cy="18"/>
            </a:xfrm>
            <a:prstGeom prst="rect">
              <a:avLst/>
            </a:prstGeom>
            <a:solidFill>
              <a:srgbClr val="FFFFFF"/>
            </a:solidFill>
            <a:ln w="0">
              <a:noFill/>
              <a:miter lim="800000"/>
              <a:headEnd/>
              <a:tailEnd/>
            </a:ln>
          </p:spPr>
          <p:txBody>
            <a:bodyPr/>
            <a:lstStyle/>
            <a:p>
              <a:endParaRPr lang="en-US"/>
            </a:p>
          </p:txBody>
        </p:sp>
        <p:sp>
          <p:nvSpPr>
            <p:cNvPr id="6" name="Rectangle 10"/>
            <p:cNvSpPr>
              <a:spLocks noChangeArrowheads="1"/>
            </p:cNvSpPr>
            <p:nvPr/>
          </p:nvSpPr>
          <p:spPr bwMode="auto">
            <a:xfrm>
              <a:off x="3034" y="2524"/>
              <a:ext cx="1658" cy="8"/>
            </a:xfrm>
            <a:prstGeom prst="rect">
              <a:avLst/>
            </a:prstGeom>
            <a:solidFill>
              <a:srgbClr val="FFFFFF"/>
            </a:solidFill>
            <a:ln w="0">
              <a:noFill/>
              <a:miter lim="800000"/>
              <a:headEnd/>
              <a:tailEnd/>
            </a:ln>
          </p:spPr>
          <p:txBody>
            <a:bodyPr/>
            <a:lstStyle/>
            <a:p>
              <a:endParaRPr lang="en-US"/>
            </a:p>
          </p:txBody>
        </p:sp>
        <p:sp>
          <p:nvSpPr>
            <p:cNvPr id="7" name="Freeform 11"/>
            <p:cNvSpPr>
              <a:spLocks noEditPoints="1"/>
            </p:cNvSpPr>
            <p:nvPr/>
          </p:nvSpPr>
          <p:spPr bwMode="auto">
            <a:xfrm>
              <a:off x="3030" y="2116"/>
              <a:ext cx="460" cy="326"/>
            </a:xfrm>
            <a:custGeom>
              <a:avLst/>
              <a:gdLst/>
              <a:ahLst/>
              <a:cxnLst>
                <a:cxn ang="0">
                  <a:pos x="54" y="252"/>
                </a:cxn>
                <a:cxn ang="0">
                  <a:pos x="32" y="288"/>
                </a:cxn>
                <a:cxn ang="0">
                  <a:pos x="12" y="312"/>
                </a:cxn>
                <a:cxn ang="0">
                  <a:pos x="24" y="324"/>
                </a:cxn>
                <a:cxn ang="0">
                  <a:pos x="74" y="324"/>
                </a:cxn>
                <a:cxn ang="0">
                  <a:pos x="96" y="322"/>
                </a:cxn>
                <a:cxn ang="0">
                  <a:pos x="96" y="316"/>
                </a:cxn>
                <a:cxn ang="0">
                  <a:pos x="98" y="308"/>
                </a:cxn>
                <a:cxn ang="0">
                  <a:pos x="106" y="286"/>
                </a:cxn>
                <a:cxn ang="0">
                  <a:pos x="132" y="228"/>
                </a:cxn>
                <a:cxn ang="0">
                  <a:pos x="228" y="226"/>
                </a:cxn>
                <a:cxn ang="0">
                  <a:pos x="316" y="228"/>
                </a:cxn>
                <a:cxn ang="0">
                  <a:pos x="344" y="290"/>
                </a:cxn>
                <a:cxn ang="0">
                  <a:pos x="352" y="314"/>
                </a:cxn>
                <a:cxn ang="0">
                  <a:pos x="350" y="326"/>
                </a:cxn>
                <a:cxn ang="0">
                  <a:pos x="404" y="322"/>
                </a:cxn>
                <a:cxn ang="0">
                  <a:pos x="460" y="326"/>
                </a:cxn>
                <a:cxn ang="0">
                  <a:pos x="444" y="312"/>
                </a:cxn>
                <a:cxn ang="0">
                  <a:pos x="426" y="282"/>
                </a:cxn>
                <a:cxn ang="0">
                  <a:pos x="402" y="238"/>
                </a:cxn>
                <a:cxn ang="0">
                  <a:pos x="330" y="96"/>
                </a:cxn>
                <a:cxn ang="0">
                  <a:pos x="310" y="54"/>
                </a:cxn>
                <a:cxn ang="0">
                  <a:pos x="296" y="20"/>
                </a:cxn>
                <a:cxn ang="0">
                  <a:pos x="262" y="2"/>
                </a:cxn>
                <a:cxn ang="0">
                  <a:pos x="204" y="2"/>
                </a:cxn>
                <a:cxn ang="0">
                  <a:pos x="174" y="10"/>
                </a:cxn>
                <a:cxn ang="0">
                  <a:pos x="164" y="34"/>
                </a:cxn>
                <a:cxn ang="0">
                  <a:pos x="144" y="72"/>
                </a:cxn>
                <a:cxn ang="0">
                  <a:pos x="300" y="190"/>
                </a:cxn>
                <a:cxn ang="0">
                  <a:pos x="224" y="192"/>
                </a:cxn>
                <a:cxn ang="0">
                  <a:pos x="150" y="190"/>
                </a:cxn>
                <a:cxn ang="0">
                  <a:pos x="234" y="36"/>
                </a:cxn>
                <a:cxn ang="0">
                  <a:pos x="246" y="70"/>
                </a:cxn>
                <a:cxn ang="0">
                  <a:pos x="264" y="112"/>
                </a:cxn>
              </a:cxnLst>
              <a:rect l="0" t="0" r="r" b="b"/>
              <a:pathLst>
                <a:path w="460" h="326">
                  <a:moveTo>
                    <a:pt x="68" y="224"/>
                  </a:moveTo>
                  <a:lnTo>
                    <a:pt x="54" y="252"/>
                  </a:lnTo>
                  <a:lnTo>
                    <a:pt x="42" y="272"/>
                  </a:lnTo>
                  <a:lnTo>
                    <a:pt x="32" y="288"/>
                  </a:lnTo>
                  <a:lnTo>
                    <a:pt x="22" y="300"/>
                  </a:lnTo>
                  <a:lnTo>
                    <a:pt x="12" y="312"/>
                  </a:lnTo>
                  <a:lnTo>
                    <a:pt x="0" y="326"/>
                  </a:lnTo>
                  <a:lnTo>
                    <a:pt x="24" y="324"/>
                  </a:lnTo>
                  <a:lnTo>
                    <a:pt x="50" y="322"/>
                  </a:lnTo>
                  <a:lnTo>
                    <a:pt x="74" y="324"/>
                  </a:lnTo>
                  <a:lnTo>
                    <a:pt x="98" y="326"/>
                  </a:lnTo>
                  <a:lnTo>
                    <a:pt x="96" y="322"/>
                  </a:lnTo>
                  <a:lnTo>
                    <a:pt x="96" y="320"/>
                  </a:lnTo>
                  <a:lnTo>
                    <a:pt x="96" y="316"/>
                  </a:lnTo>
                  <a:lnTo>
                    <a:pt x="96" y="314"/>
                  </a:lnTo>
                  <a:lnTo>
                    <a:pt x="98" y="308"/>
                  </a:lnTo>
                  <a:lnTo>
                    <a:pt x="102" y="300"/>
                  </a:lnTo>
                  <a:lnTo>
                    <a:pt x="106" y="286"/>
                  </a:lnTo>
                  <a:lnTo>
                    <a:pt x="114" y="266"/>
                  </a:lnTo>
                  <a:lnTo>
                    <a:pt x="132" y="228"/>
                  </a:lnTo>
                  <a:lnTo>
                    <a:pt x="180" y="226"/>
                  </a:lnTo>
                  <a:lnTo>
                    <a:pt x="228" y="226"/>
                  </a:lnTo>
                  <a:lnTo>
                    <a:pt x="272" y="226"/>
                  </a:lnTo>
                  <a:lnTo>
                    <a:pt x="316" y="228"/>
                  </a:lnTo>
                  <a:lnTo>
                    <a:pt x="338" y="272"/>
                  </a:lnTo>
                  <a:lnTo>
                    <a:pt x="344" y="290"/>
                  </a:lnTo>
                  <a:lnTo>
                    <a:pt x="350" y="304"/>
                  </a:lnTo>
                  <a:lnTo>
                    <a:pt x="352" y="314"/>
                  </a:lnTo>
                  <a:lnTo>
                    <a:pt x="350" y="320"/>
                  </a:lnTo>
                  <a:lnTo>
                    <a:pt x="350" y="326"/>
                  </a:lnTo>
                  <a:lnTo>
                    <a:pt x="376" y="322"/>
                  </a:lnTo>
                  <a:lnTo>
                    <a:pt x="404" y="322"/>
                  </a:lnTo>
                  <a:lnTo>
                    <a:pt x="432" y="322"/>
                  </a:lnTo>
                  <a:lnTo>
                    <a:pt x="460" y="326"/>
                  </a:lnTo>
                  <a:lnTo>
                    <a:pt x="452" y="320"/>
                  </a:lnTo>
                  <a:lnTo>
                    <a:pt x="444" y="312"/>
                  </a:lnTo>
                  <a:lnTo>
                    <a:pt x="436" y="300"/>
                  </a:lnTo>
                  <a:lnTo>
                    <a:pt x="426" y="282"/>
                  </a:lnTo>
                  <a:lnTo>
                    <a:pt x="414" y="262"/>
                  </a:lnTo>
                  <a:lnTo>
                    <a:pt x="402" y="238"/>
                  </a:lnTo>
                  <a:lnTo>
                    <a:pt x="392" y="218"/>
                  </a:lnTo>
                  <a:lnTo>
                    <a:pt x="330" y="96"/>
                  </a:lnTo>
                  <a:lnTo>
                    <a:pt x="318" y="72"/>
                  </a:lnTo>
                  <a:lnTo>
                    <a:pt x="310" y="54"/>
                  </a:lnTo>
                  <a:lnTo>
                    <a:pt x="302" y="36"/>
                  </a:lnTo>
                  <a:lnTo>
                    <a:pt x="296" y="20"/>
                  </a:lnTo>
                  <a:lnTo>
                    <a:pt x="290" y="0"/>
                  </a:lnTo>
                  <a:lnTo>
                    <a:pt x="262" y="2"/>
                  </a:lnTo>
                  <a:lnTo>
                    <a:pt x="234" y="2"/>
                  </a:lnTo>
                  <a:lnTo>
                    <a:pt x="204" y="2"/>
                  </a:lnTo>
                  <a:lnTo>
                    <a:pt x="176" y="0"/>
                  </a:lnTo>
                  <a:lnTo>
                    <a:pt x="174" y="10"/>
                  </a:lnTo>
                  <a:lnTo>
                    <a:pt x="170" y="20"/>
                  </a:lnTo>
                  <a:lnTo>
                    <a:pt x="164" y="34"/>
                  </a:lnTo>
                  <a:lnTo>
                    <a:pt x="156" y="50"/>
                  </a:lnTo>
                  <a:lnTo>
                    <a:pt x="144" y="72"/>
                  </a:lnTo>
                  <a:lnTo>
                    <a:pt x="68" y="224"/>
                  </a:lnTo>
                  <a:close/>
                  <a:moveTo>
                    <a:pt x="300" y="190"/>
                  </a:moveTo>
                  <a:lnTo>
                    <a:pt x="262" y="192"/>
                  </a:lnTo>
                  <a:lnTo>
                    <a:pt x="224" y="192"/>
                  </a:lnTo>
                  <a:lnTo>
                    <a:pt x="186" y="192"/>
                  </a:lnTo>
                  <a:lnTo>
                    <a:pt x="150" y="190"/>
                  </a:lnTo>
                  <a:lnTo>
                    <a:pt x="230" y="26"/>
                  </a:lnTo>
                  <a:lnTo>
                    <a:pt x="234" y="36"/>
                  </a:lnTo>
                  <a:lnTo>
                    <a:pt x="236" y="46"/>
                  </a:lnTo>
                  <a:lnTo>
                    <a:pt x="246" y="70"/>
                  </a:lnTo>
                  <a:lnTo>
                    <a:pt x="254" y="90"/>
                  </a:lnTo>
                  <a:lnTo>
                    <a:pt x="264" y="112"/>
                  </a:lnTo>
                  <a:lnTo>
                    <a:pt x="300" y="190"/>
                  </a:lnTo>
                  <a:close/>
                </a:path>
              </a:pathLst>
            </a:custGeom>
            <a:solidFill>
              <a:srgbClr val="FFFFFF"/>
            </a:solidFill>
            <a:ln w="0">
              <a:noFill/>
              <a:prstDash val="solid"/>
              <a:round/>
              <a:headEnd/>
              <a:tailEnd/>
            </a:ln>
          </p:spPr>
          <p:txBody>
            <a:bodyPr/>
            <a:lstStyle/>
            <a:p>
              <a:endParaRPr lang="en-US"/>
            </a:p>
          </p:txBody>
        </p:sp>
        <p:sp>
          <p:nvSpPr>
            <p:cNvPr id="8" name="Freeform 12"/>
            <p:cNvSpPr>
              <a:spLocks noEditPoints="1"/>
            </p:cNvSpPr>
            <p:nvPr/>
          </p:nvSpPr>
          <p:spPr bwMode="auto">
            <a:xfrm>
              <a:off x="3542" y="2116"/>
              <a:ext cx="436" cy="324"/>
            </a:xfrm>
            <a:custGeom>
              <a:avLst/>
              <a:gdLst/>
              <a:ahLst/>
              <a:cxnLst>
                <a:cxn ang="0">
                  <a:pos x="20" y="214"/>
                </a:cxn>
                <a:cxn ang="0">
                  <a:pos x="18" y="254"/>
                </a:cxn>
                <a:cxn ang="0">
                  <a:pos x="12" y="302"/>
                </a:cxn>
                <a:cxn ang="0">
                  <a:pos x="4" y="320"/>
                </a:cxn>
                <a:cxn ang="0">
                  <a:pos x="16" y="324"/>
                </a:cxn>
                <a:cxn ang="0">
                  <a:pos x="60" y="322"/>
                </a:cxn>
                <a:cxn ang="0">
                  <a:pos x="124" y="324"/>
                </a:cxn>
                <a:cxn ang="0">
                  <a:pos x="200" y="324"/>
                </a:cxn>
                <a:cxn ang="0">
                  <a:pos x="286" y="314"/>
                </a:cxn>
                <a:cxn ang="0">
                  <a:pos x="368" y="282"/>
                </a:cxn>
                <a:cxn ang="0">
                  <a:pos x="414" y="238"/>
                </a:cxn>
                <a:cxn ang="0">
                  <a:pos x="434" y="184"/>
                </a:cxn>
                <a:cxn ang="0">
                  <a:pos x="434" y="132"/>
                </a:cxn>
                <a:cxn ang="0">
                  <a:pos x="416" y="74"/>
                </a:cxn>
                <a:cxn ang="0">
                  <a:pos x="368" y="30"/>
                </a:cxn>
                <a:cxn ang="0">
                  <a:pos x="304" y="8"/>
                </a:cxn>
                <a:cxn ang="0">
                  <a:pos x="236" y="0"/>
                </a:cxn>
                <a:cxn ang="0">
                  <a:pos x="158" y="0"/>
                </a:cxn>
                <a:cxn ang="0">
                  <a:pos x="78" y="4"/>
                </a:cxn>
                <a:cxn ang="0">
                  <a:pos x="34" y="2"/>
                </a:cxn>
                <a:cxn ang="0">
                  <a:pos x="2" y="0"/>
                </a:cxn>
                <a:cxn ang="0">
                  <a:pos x="12" y="22"/>
                </a:cxn>
                <a:cxn ang="0">
                  <a:pos x="18" y="50"/>
                </a:cxn>
                <a:cxn ang="0">
                  <a:pos x="20" y="102"/>
                </a:cxn>
                <a:cxn ang="0">
                  <a:pos x="20" y="198"/>
                </a:cxn>
                <a:cxn ang="0">
                  <a:pos x="92" y="108"/>
                </a:cxn>
                <a:cxn ang="0">
                  <a:pos x="94" y="54"/>
                </a:cxn>
                <a:cxn ang="0">
                  <a:pos x="118" y="34"/>
                </a:cxn>
                <a:cxn ang="0">
                  <a:pos x="180" y="30"/>
                </a:cxn>
                <a:cxn ang="0">
                  <a:pos x="230" y="34"/>
                </a:cxn>
                <a:cxn ang="0">
                  <a:pos x="294" y="54"/>
                </a:cxn>
                <a:cxn ang="0">
                  <a:pos x="338" y="92"/>
                </a:cxn>
                <a:cxn ang="0">
                  <a:pos x="354" y="136"/>
                </a:cxn>
                <a:cxn ang="0">
                  <a:pos x="354" y="172"/>
                </a:cxn>
                <a:cxn ang="0">
                  <a:pos x="348" y="208"/>
                </a:cxn>
                <a:cxn ang="0">
                  <a:pos x="326" y="246"/>
                </a:cxn>
                <a:cxn ang="0">
                  <a:pos x="280" y="276"/>
                </a:cxn>
                <a:cxn ang="0">
                  <a:pos x="214" y="290"/>
                </a:cxn>
                <a:cxn ang="0">
                  <a:pos x="162" y="294"/>
                </a:cxn>
                <a:cxn ang="0">
                  <a:pos x="112" y="290"/>
                </a:cxn>
                <a:cxn ang="0">
                  <a:pos x="94" y="278"/>
                </a:cxn>
                <a:cxn ang="0">
                  <a:pos x="92" y="262"/>
                </a:cxn>
              </a:cxnLst>
              <a:rect l="0" t="0" r="r" b="b"/>
              <a:pathLst>
                <a:path w="436" h="324">
                  <a:moveTo>
                    <a:pt x="20" y="198"/>
                  </a:moveTo>
                  <a:lnTo>
                    <a:pt x="20" y="214"/>
                  </a:lnTo>
                  <a:lnTo>
                    <a:pt x="20" y="232"/>
                  </a:lnTo>
                  <a:lnTo>
                    <a:pt x="18" y="254"/>
                  </a:lnTo>
                  <a:lnTo>
                    <a:pt x="16" y="284"/>
                  </a:lnTo>
                  <a:lnTo>
                    <a:pt x="12" y="302"/>
                  </a:lnTo>
                  <a:lnTo>
                    <a:pt x="8" y="314"/>
                  </a:lnTo>
                  <a:lnTo>
                    <a:pt x="4" y="320"/>
                  </a:lnTo>
                  <a:lnTo>
                    <a:pt x="0" y="324"/>
                  </a:lnTo>
                  <a:lnTo>
                    <a:pt x="16" y="324"/>
                  </a:lnTo>
                  <a:lnTo>
                    <a:pt x="36" y="324"/>
                  </a:lnTo>
                  <a:lnTo>
                    <a:pt x="60" y="322"/>
                  </a:lnTo>
                  <a:lnTo>
                    <a:pt x="90" y="324"/>
                  </a:lnTo>
                  <a:lnTo>
                    <a:pt x="124" y="324"/>
                  </a:lnTo>
                  <a:lnTo>
                    <a:pt x="162" y="324"/>
                  </a:lnTo>
                  <a:lnTo>
                    <a:pt x="200" y="324"/>
                  </a:lnTo>
                  <a:lnTo>
                    <a:pt x="244" y="320"/>
                  </a:lnTo>
                  <a:lnTo>
                    <a:pt x="286" y="314"/>
                  </a:lnTo>
                  <a:lnTo>
                    <a:pt x="330" y="302"/>
                  </a:lnTo>
                  <a:lnTo>
                    <a:pt x="368" y="282"/>
                  </a:lnTo>
                  <a:lnTo>
                    <a:pt x="394" y="262"/>
                  </a:lnTo>
                  <a:lnTo>
                    <a:pt x="414" y="238"/>
                  </a:lnTo>
                  <a:lnTo>
                    <a:pt x="426" y="212"/>
                  </a:lnTo>
                  <a:lnTo>
                    <a:pt x="434" y="184"/>
                  </a:lnTo>
                  <a:lnTo>
                    <a:pt x="436" y="158"/>
                  </a:lnTo>
                  <a:lnTo>
                    <a:pt x="434" y="132"/>
                  </a:lnTo>
                  <a:lnTo>
                    <a:pt x="428" y="102"/>
                  </a:lnTo>
                  <a:lnTo>
                    <a:pt x="416" y="74"/>
                  </a:lnTo>
                  <a:lnTo>
                    <a:pt x="394" y="48"/>
                  </a:lnTo>
                  <a:lnTo>
                    <a:pt x="368" y="30"/>
                  </a:lnTo>
                  <a:lnTo>
                    <a:pt x="336" y="16"/>
                  </a:lnTo>
                  <a:lnTo>
                    <a:pt x="304" y="8"/>
                  </a:lnTo>
                  <a:lnTo>
                    <a:pt x="270" y="2"/>
                  </a:lnTo>
                  <a:lnTo>
                    <a:pt x="236" y="0"/>
                  </a:lnTo>
                  <a:lnTo>
                    <a:pt x="204" y="0"/>
                  </a:lnTo>
                  <a:lnTo>
                    <a:pt x="158" y="0"/>
                  </a:lnTo>
                  <a:lnTo>
                    <a:pt x="118" y="2"/>
                  </a:lnTo>
                  <a:lnTo>
                    <a:pt x="78" y="4"/>
                  </a:lnTo>
                  <a:lnTo>
                    <a:pt x="56" y="4"/>
                  </a:lnTo>
                  <a:lnTo>
                    <a:pt x="34" y="2"/>
                  </a:lnTo>
                  <a:lnTo>
                    <a:pt x="14" y="0"/>
                  </a:lnTo>
                  <a:lnTo>
                    <a:pt x="2" y="0"/>
                  </a:lnTo>
                  <a:lnTo>
                    <a:pt x="8" y="10"/>
                  </a:lnTo>
                  <a:lnTo>
                    <a:pt x="12" y="22"/>
                  </a:lnTo>
                  <a:lnTo>
                    <a:pt x="16" y="34"/>
                  </a:lnTo>
                  <a:lnTo>
                    <a:pt x="18" y="50"/>
                  </a:lnTo>
                  <a:lnTo>
                    <a:pt x="20" y="72"/>
                  </a:lnTo>
                  <a:lnTo>
                    <a:pt x="20" y="102"/>
                  </a:lnTo>
                  <a:lnTo>
                    <a:pt x="20" y="142"/>
                  </a:lnTo>
                  <a:lnTo>
                    <a:pt x="20" y="198"/>
                  </a:lnTo>
                  <a:close/>
                  <a:moveTo>
                    <a:pt x="92" y="134"/>
                  </a:moveTo>
                  <a:lnTo>
                    <a:pt x="92" y="108"/>
                  </a:lnTo>
                  <a:lnTo>
                    <a:pt x="92" y="80"/>
                  </a:lnTo>
                  <a:lnTo>
                    <a:pt x="94" y="54"/>
                  </a:lnTo>
                  <a:lnTo>
                    <a:pt x="94" y="36"/>
                  </a:lnTo>
                  <a:lnTo>
                    <a:pt x="118" y="34"/>
                  </a:lnTo>
                  <a:lnTo>
                    <a:pt x="148" y="32"/>
                  </a:lnTo>
                  <a:lnTo>
                    <a:pt x="180" y="30"/>
                  </a:lnTo>
                  <a:lnTo>
                    <a:pt x="200" y="32"/>
                  </a:lnTo>
                  <a:lnTo>
                    <a:pt x="230" y="34"/>
                  </a:lnTo>
                  <a:lnTo>
                    <a:pt x="262" y="40"/>
                  </a:lnTo>
                  <a:lnTo>
                    <a:pt x="294" y="54"/>
                  </a:lnTo>
                  <a:lnTo>
                    <a:pt x="322" y="72"/>
                  </a:lnTo>
                  <a:lnTo>
                    <a:pt x="338" y="92"/>
                  </a:lnTo>
                  <a:lnTo>
                    <a:pt x="348" y="114"/>
                  </a:lnTo>
                  <a:lnTo>
                    <a:pt x="354" y="136"/>
                  </a:lnTo>
                  <a:lnTo>
                    <a:pt x="354" y="158"/>
                  </a:lnTo>
                  <a:lnTo>
                    <a:pt x="354" y="172"/>
                  </a:lnTo>
                  <a:lnTo>
                    <a:pt x="352" y="190"/>
                  </a:lnTo>
                  <a:lnTo>
                    <a:pt x="348" y="208"/>
                  </a:lnTo>
                  <a:lnTo>
                    <a:pt x="338" y="228"/>
                  </a:lnTo>
                  <a:lnTo>
                    <a:pt x="326" y="246"/>
                  </a:lnTo>
                  <a:lnTo>
                    <a:pt x="306" y="262"/>
                  </a:lnTo>
                  <a:lnTo>
                    <a:pt x="280" y="276"/>
                  </a:lnTo>
                  <a:lnTo>
                    <a:pt x="248" y="286"/>
                  </a:lnTo>
                  <a:lnTo>
                    <a:pt x="214" y="290"/>
                  </a:lnTo>
                  <a:lnTo>
                    <a:pt x="184" y="294"/>
                  </a:lnTo>
                  <a:lnTo>
                    <a:pt x="162" y="294"/>
                  </a:lnTo>
                  <a:lnTo>
                    <a:pt x="132" y="292"/>
                  </a:lnTo>
                  <a:lnTo>
                    <a:pt x="112" y="290"/>
                  </a:lnTo>
                  <a:lnTo>
                    <a:pt x="100" y="284"/>
                  </a:lnTo>
                  <a:lnTo>
                    <a:pt x="94" y="278"/>
                  </a:lnTo>
                  <a:lnTo>
                    <a:pt x="92" y="270"/>
                  </a:lnTo>
                  <a:lnTo>
                    <a:pt x="92" y="262"/>
                  </a:lnTo>
                  <a:lnTo>
                    <a:pt x="92" y="134"/>
                  </a:lnTo>
                  <a:close/>
                </a:path>
              </a:pathLst>
            </a:custGeom>
            <a:solidFill>
              <a:srgbClr val="FFFFFF"/>
            </a:solidFill>
            <a:ln w="0">
              <a:noFill/>
              <a:prstDash val="solid"/>
              <a:round/>
              <a:headEnd/>
              <a:tailEnd/>
            </a:ln>
          </p:spPr>
          <p:txBody>
            <a:bodyPr/>
            <a:lstStyle/>
            <a:p>
              <a:endParaRPr lang="en-US"/>
            </a:p>
          </p:txBody>
        </p:sp>
        <p:sp>
          <p:nvSpPr>
            <p:cNvPr id="9" name="Freeform 13"/>
            <p:cNvSpPr>
              <a:spLocks/>
            </p:cNvSpPr>
            <p:nvPr/>
          </p:nvSpPr>
          <p:spPr bwMode="auto">
            <a:xfrm>
              <a:off x="4062" y="2116"/>
              <a:ext cx="308" cy="326"/>
            </a:xfrm>
            <a:custGeom>
              <a:avLst/>
              <a:gdLst/>
              <a:ahLst/>
              <a:cxnLst>
                <a:cxn ang="0">
                  <a:pos x="18" y="244"/>
                </a:cxn>
                <a:cxn ang="0">
                  <a:pos x="12" y="300"/>
                </a:cxn>
                <a:cxn ang="0">
                  <a:pos x="4" y="318"/>
                </a:cxn>
                <a:cxn ang="0">
                  <a:pos x="28" y="324"/>
                </a:cxn>
                <a:cxn ang="0">
                  <a:pos x="92" y="322"/>
                </a:cxn>
                <a:cxn ang="0">
                  <a:pos x="192" y="324"/>
                </a:cxn>
                <a:cxn ang="0">
                  <a:pos x="264" y="324"/>
                </a:cxn>
                <a:cxn ang="0">
                  <a:pos x="290" y="310"/>
                </a:cxn>
                <a:cxn ang="0">
                  <a:pos x="298" y="286"/>
                </a:cxn>
                <a:cxn ang="0">
                  <a:pos x="294" y="276"/>
                </a:cxn>
                <a:cxn ang="0">
                  <a:pos x="254" y="288"/>
                </a:cxn>
                <a:cxn ang="0">
                  <a:pos x="194" y="292"/>
                </a:cxn>
                <a:cxn ang="0">
                  <a:pos x="142" y="292"/>
                </a:cxn>
                <a:cxn ang="0">
                  <a:pos x="104" y="286"/>
                </a:cxn>
                <a:cxn ang="0">
                  <a:pos x="92" y="268"/>
                </a:cxn>
                <a:cxn ang="0">
                  <a:pos x="90" y="170"/>
                </a:cxn>
                <a:cxn ang="0">
                  <a:pos x="162" y="170"/>
                </a:cxn>
                <a:cxn ang="0">
                  <a:pos x="218" y="172"/>
                </a:cxn>
                <a:cxn ang="0">
                  <a:pos x="252" y="178"/>
                </a:cxn>
                <a:cxn ang="0">
                  <a:pos x="266" y="176"/>
                </a:cxn>
                <a:cxn ang="0">
                  <a:pos x="264" y="162"/>
                </a:cxn>
                <a:cxn ang="0">
                  <a:pos x="264" y="146"/>
                </a:cxn>
                <a:cxn ang="0">
                  <a:pos x="266" y="130"/>
                </a:cxn>
                <a:cxn ang="0">
                  <a:pos x="260" y="126"/>
                </a:cxn>
                <a:cxn ang="0">
                  <a:pos x="248" y="132"/>
                </a:cxn>
                <a:cxn ang="0">
                  <a:pos x="216" y="136"/>
                </a:cxn>
                <a:cxn ang="0">
                  <a:pos x="176" y="138"/>
                </a:cxn>
                <a:cxn ang="0">
                  <a:pos x="116" y="136"/>
                </a:cxn>
                <a:cxn ang="0">
                  <a:pos x="90" y="86"/>
                </a:cxn>
                <a:cxn ang="0">
                  <a:pos x="92" y="34"/>
                </a:cxn>
                <a:cxn ang="0">
                  <a:pos x="138" y="32"/>
                </a:cxn>
                <a:cxn ang="0">
                  <a:pos x="198" y="32"/>
                </a:cxn>
                <a:cxn ang="0">
                  <a:pos x="242" y="36"/>
                </a:cxn>
                <a:cxn ang="0">
                  <a:pos x="268" y="46"/>
                </a:cxn>
                <a:cxn ang="0">
                  <a:pos x="276" y="42"/>
                </a:cxn>
                <a:cxn ang="0">
                  <a:pos x="276" y="20"/>
                </a:cxn>
                <a:cxn ang="0">
                  <a:pos x="278" y="0"/>
                </a:cxn>
                <a:cxn ang="0">
                  <a:pos x="116" y="2"/>
                </a:cxn>
                <a:cxn ang="0">
                  <a:pos x="50" y="2"/>
                </a:cxn>
                <a:cxn ang="0">
                  <a:pos x="14" y="0"/>
                </a:cxn>
                <a:cxn ang="0">
                  <a:pos x="10" y="16"/>
                </a:cxn>
                <a:cxn ang="0">
                  <a:pos x="16" y="48"/>
                </a:cxn>
                <a:cxn ang="0">
                  <a:pos x="18" y="100"/>
                </a:cxn>
              </a:cxnLst>
              <a:rect l="0" t="0" r="r" b="b"/>
              <a:pathLst>
                <a:path w="308" h="326">
                  <a:moveTo>
                    <a:pt x="18" y="214"/>
                  </a:moveTo>
                  <a:lnTo>
                    <a:pt x="18" y="244"/>
                  </a:lnTo>
                  <a:lnTo>
                    <a:pt x="16" y="272"/>
                  </a:lnTo>
                  <a:lnTo>
                    <a:pt x="12" y="300"/>
                  </a:lnTo>
                  <a:lnTo>
                    <a:pt x="8" y="308"/>
                  </a:lnTo>
                  <a:lnTo>
                    <a:pt x="4" y="318"/>
                  </a:lnTo>
                  <a:lnTo>
                    <a:pt x="0" y="326"/>
                  </a:lnTo>
                  <a:lnTo>
                    <a:pt x="28" y="324"/>
                  </a:lnTo>
                  <a:lnTo>
                    <a:pt x="58" y="324"/>
                  </a:lnTo>
                  <a:lnTo>
                    <a:pt x="92" y="322"/>
                  </a:lnTo>
                  <a:lnTo>
                    <a:pt x="138" y="322"/>
                  </a:lnTo>
                  <a:lnTo>
                    <a:pt x="192" y="324"/>
                  </a:lnTo>
                  <a:lnTo>
                    <a:pt x="234" y="324"/>
                  </a:lnTo>
                  <a:lnTo>
                    <a:pt x="264" y="324"/>
                  </a:lnTo>
                  <a:lnTo>
                    <a:pt x="286" y="326"/>
                  </a:lnTo>
                  <a:lnTo>
                    <a:pt x="290" y="310"/>
                  </a:lnTo>
                  <a:lnTo>
                    <a:pt x="294" y="298"/>
                  </a:lnTo>
                  <a:lnTo>
                    <a:pt x="298" y="286"/>
                  </a:lnTo>
                  <a:lnTo>
                    <a:pt x="308" y="270"/>
                  </a:lnTo>
                  <a:lnTo>
                    <a:pt x="294" y="276"/>
                  </a:lnTo>
                  <a:lnTo>
                    <a:pt x="276" y="282"/>
                  </a:lnTo>
                  <a:lnTo>
                    <a:pt x="254" y="288"/>
                  </a:lnTo>
                  <a:lnTo>
                    <a:pt x="222" y="290"/>
                  </a:lnTo>
                  <a:lnTo>
                    <a:pt x="194" y="292"/>
                  </a:lnTo>
                  <a:lnTo>
                    <a:pt x="174" y="292"/>
                  </a:lnTo>
                  <a:lnTo>
                    <a:pt x="142" y="292"/>
                  </a:lnTo>
                  <a:lnTo>
                    <a:pt x="118" y="290"/>
                  </a:lnTo>
                  <a:lnTo>
                    <a:pt x="104" y="286"/>
                  </a:lnTo>
                  <a:lnTo>
                    <a:pt x="94" y="280"/>
                  </a:lnTo>
                  <a:lnTo>
                    <a:pt x="92" y="268"/>
                  </a:lnTo>
                  <a:lnTo>
                    <a:pt x="90" y="252"/>
                  </a:lnTo>
                  <a:lnTo>
                    <a:pt x="90" y="170"/>
                  </a:lnTo>
                  <a:lnTo>
                    <a:pt x="130" y="170"/>
                  </a:lnTo>
                  <a:lnTo>
                    <a:pt x="162" y="170"/>
                  </a:lnTo>
                  <a:lnTo>
                    <a:pt x="190" y="170"/>
                  </a:lnTo>
                  <a:lnTo>
                    <a:pt x="218" y="172"/>
                  </a:lnTo>
                  <a:lnTo>
                    <a:pt x="238" y="174"/>
                  </a:lnTo>
                  <a:lnTo>
                    <a:pt x="252" y="178"/>
                  </a:lnTo>
                  <a:lnTo>
                    <a:pt x="268" y="184"/>
                  </a:lnTo>
                  <a:lnTo>
                    <a:pt x="266" y="176"/>
                  </a:lnTo>
                  <a:lnTo>
                    <a:pt x="264" y="170"/>
                  </a:lnTo>
                  <a:lnTo>
                    <a:pt x="264" y="162"/>
                  </a:lnTo>
                  <a:lnTo>
                    <a:pt x="264" y="154"/>
                  </a:lnTo>
                  <a:lnTo>
                    <a:pt x="264" y="146"/>
                  </a:lnTo>
                  <a:lnTo>
                    <a:pt x="264" y="138"/>
                  </a:lnTo>
                  <a:lnTo>
                    <a:pt x="266" y="130"/>
                  </a:lnTo>
                  <a:lnTo>
                    <a:pt x="268" y="122"/>
                  </a:lnTo>
                  <a:lnTo>
                    <a:pt x="260" y="126"/>
                  </a:lnTo>
                  <a:lnTo>
                    <a:pt x="254" y="130"/>
                  </a:lnTo>
                  <a:lnTo>
                    <a:pt x="248" y="132"/>
                  </a:lnTo>
                  <a:lnTo>
                    <a:pt x="238" y="134"/>
                  </a:lnTo>
                  <a:lnTo>
                    <a:pt x="216" y="136"/>
                  </a:lnTo>
                  <a:lnTo>
                    <a:pt x="192" y="136"/>
                  </a:lnTo>
                  <a:lnTo>
                    <a:pt x="176" y="138"/>
                  </a:lnTo>
                  <a:lnTo>
                    <a:pt x="142" y="136"/>
                  </a:lnTo>
                  <a:lnTo>
                    <a:pt x="116" y="136"/>
                  </a:lnTo>
                  <a:lnTo>
                    <a:pt x="90" y="134"/>
                  </a:lnTo>
                  <a:lnTo>
                    <a:pt x="90" y="86"/>
                  </a:lnTo>
                  <a:lnTo>
                    <a:pt x="90" y="60"/>
                  </a:lnTo>
                  <a:lnTo>
                    <a:pt x="92" y="34"/>
                  </a:lnTo>
                  <a:lnTo>
                    <a:pt x="116" y="32"/>
                  </a:lnTo>
                  <a:lnTo>
                    <a:pt x="138" y="32"/>
                  </a:lnTo>
                  <a:lnTo>
                    <a:pt x="162" y="32"/>
                  </a:lnTo>
                  <a:lnTo>
                    <a:pt x="198" y="32"/>
                  </a:lnTo>
                  <a:lnTo>
                    <a:pt x="224" y="34"/>
                  </a:lnTo>
                  <a:lnTo>
                    <a:pt x="242" y="36"/>
                  </a:lnTo>
                  <a:lnTo>
                    <a:pt x="256" y="40"/>
                  </a:lnTo>
                  <a:lnTo>
                    <a:pt x="268" y="46"/>
                  </a:lnTo>
                  <a:lnTo>
                    <a:pt x="278" y="52"/>
                  </a:lnTo>
                  <a:lnTo>
                    <a:pt x="276" y="42"/>
                  </a:lnTo>
                  <a:lnTo>
                    <a:pt x="276" y="30"/>
                  </a:lnTo>
                  <a:lnTo>
                    <a:pt x="276" y="20"/>
                  </a:lnTo>
                  <a:lnTo>
                    <a:pt x="278" y="10"/>
                  </a:lnTo>
                  <a:lnTo>
                    <a:pt x="278" y="0"/>
                  </a:lnTo>
                  <a:lnTo>
                    <a:pt x="198" y="2"/>
                  </a:lnTo>
                  <a:lnTo>
                    <a:pt x="116" y="2"/>
                  </a:lnTo>
                  <a:lnTo>
                    <a:pt x="78" y="2"/>
                  </a:lnTo>
                  <a:lnTo>
                    <a:pt x="50" y="2"/>
                  </a:lnTo>
                  <a:lnTo>
                    <a:pt x="28" y="0"/>
                  </a:lnTo>
                  <a:lnTo>
                    <a:pt x="14" y="0"/>
                  </a:lnTo>
                  <a:lnTo>
                    <a:pt x="4" y="0"/>
                  </a:lnTo>
                  <a:lnTo>
                    <a:pt x="10" y="16"/>
                  </a:lnTo>
                  <a:lnTo>
                    <a:pt x="14" y="30"/>
                  </a:lnTo>
                  <a:lnTo>
                    <a:pt x="16" y="48"/>
                  </a:lnTo>
                  <a:lnTo>
                    <a:pt x="18" y="70"/>
                  </a:lnTo>
                  <a:lnTo>
                    <a:pt x="18" y="100"/>
                  </a:lnTo>
                  <a:lnTo>
                    <a:pt x="18" y="214"/>
                  </a:lnTo>
                  <a:close/>
                </a:path>
              </a:pathLst>
            </a:custGeom>
            <a:solidFill>
              <a:srgbClr val="FFFFFF"/>
            </a:solidFill>
            <a:ln w="0">
              <a:noFill/>
              <a:prstDash val="solid"/>
              <a:round/>
              <a:headEnd/>
              <a:tailEnd/>
            </a:ln>
          </p:spPr>
          <p:txBody>
            <a:bodyPr/>
            <a:lstStyle/>
            <a:p>
              <a:endParaRPr lang="en-US"/>
            </a:p>
          </p:txBody>
        </p:sp>
        <p:sp>
          <p:nvSpPr>
            <p:cNvPr id="10" name="Freeform 14"/>
            <p:cNvSpPr>
              <a:spLocks noEditPoints="1"/>
            </p:cNvSpPr>
            <p:nvPr/>
          </p:nvSpPr>
          <p:spPr bwMode="auto">
            <a:xfrm>
              <a:off x="4426" y="2112"/>
              <a:ext cx="512" cy="386"/>
            </a:xfrm>
            <a:custGeom>
              <a:avLst/>
              <a:gdLst/>
              <a:ahLst/>
              <a:cxnLst>
                <a:cxn ang="0">
                  <a:pos x="412" y="380"/>
                </a:cxn>
                <a:cxn ang="0">
                  <a:pos x="472" y="382"/>
                </a:cxn>
                <a:cxn ang="0">
                  <a:pos x="488" y="376"/>
                </a:cxn>
                <a:cxn ang="0">
                  <a:pos x="440" y="352"/>
                </a:cxn>
                <a:cxn ang="0">
                  <a:pos x="400" y="326"/>
                </a:cxn>
                <a:cxn ang="0">
                  <a:pos x="372" y="304"/>
                </a:cxn>
                <a:cxn ang="0">
                  <a:pos x="414" y="278"/>
                </a:cxn>
                <a:cxn ang="0">
                  <a:pos x="450" y="228"/>
                </a:cxn>
                <a:cxn ang="0">
                  <a:pos x="460" y="164"/>
                </a:cxn>
                <a:cxn ang="0">
                  <a:pos x="458" y="134"/>
                </a:cxn>
                <a:cxn ang="0">
                  <a:pos x="444" y="92"/>
                </a:cxn>
                <a:cxn ang="0">
                  <a:pos x="408" y="50"/>
                </a:cxn>
                <a:cxn ang="0">
                  <a:pos x="338" y="16"/>
                </a:cxn>
                <a:cxn ang="0">
                  <a:pos x="234" y="0"/>
                </a:cxn>
                <a:cxn ang="0">
                  <a:pos x="134" y="12"/>
                </a:cxn>
                <a:cxn ang="0">
                  <a:pos x="64" y="42"/>
                </a:cxn>
                <a:cxn ang="0">
                  <a:pos x="36" y="66"/>
                </a:cxn>
                <a:cxn ang="0">
                  <a:pos x="10" y="106"/>
                </a:cxn>
                <a:cxn ang="0">
                  <a:pos x="0" y="166"/>
                </a:cxn>
                <a:cxn ang="0">
                  <a:pos x="2" y="198"/>
                </a:cxn>
                <a:cxn ang="0">
                  <a:pos x="18" y="242"/>
                </a:cxn>
                <a:cxn ang="0">
                  <a:pos x="60" y="288"/>
                </a:cxn>
                <a:cxn ang="0">
                  <a:pos x="102" y="312"/>
                </a:cxn>
                <a:cxn ang="0">
                  <a:pos x="178" y="330"/>
                </a:cxn>
                <a:cxn ang="0">
                  <a:pos x="264" y="330"/>
                </a:cxn>
                <a:cxn ang="0">
                  <a:pos x="390" y="382"/>
                </a:cxn>
                <a:cxn ang="0">
                  <a:pos x="256" y="34"/>
                </a:cxn>
                <a:cxn ang="0">
                  <a:pos x="310" y="48"/>
                </a:cxn>
                <a:cxn ang="0">
                  <a:pos x="354" y="82"/>
                </a:cxn>
                <a:cxn ang="0">
                  <a:pos x="376" y="136"/>
                </a:cxn>
                <a:cxn ang="0">
                  <a:pos x="378" y="184"/>
                </a:cxn>
                <a:cxn ang="0">
                  <a:pos x="366" y="232"/>
                </a:cxn>
                <a:cxn ang="0">
                  <a:pos x="328" y="274"/>
                </a:cxn>
                <a:cxn ang="0">
                  <a:pos x="266" y="298"/>
                </a:cxn>
                <a:cxn ang="0">
                  <a:pos x="206" y="300"/>
                </a:cxn>
                <a:cxn ang="0">
                  <a:pos x="160" y="290"/>
                </a:cxn>
                <a:cxn ang="0">
                  <a:pos x="118" y="264"/>
                </a:cxn>
                <a:cxn ang="0">
                  <a:pos x="88" y="218"/>
                </a:cxn>
                <a:cxn ang="0">
                  <a:pos x="82" y="166"/>
                </a:cxn>
                <a:cxn ang="0">
                  <a:pos x="88" y="120"/>
                </a:cxn>
                <a:cxn ang="0">
                  <a:pos x="118" y="70"/>
                </a:cxn>
                <a:cxn ang="0">
                  <a:pos x="168" y="40"/>
                </a:cxn>
                <a:cxn ang="0">
                  <a:pos x="228" y="32"/>
                </a:cxn>
              </a:cxnLst>
              <a:rect l="0" t="0" r="r" b="b"/>
              <a:pathLst>
                <a:path w="512" h="386">
                  <a:moveTo>
                    <a:pt x="390" y="382"/>
                  </a:moveTo>
                  <a:lnTo>
                    <a:pt x="412" y="380"/>
                  </a:lnTo>
                  <a:lnTo>
                    <a:pt x="436" y="380"/>
                  </a:lnTo>
                  <a:lnTo>
                    <a:pt x="472" y="382"/>
                  </a:lnTo>
                  <a:lnTo>
                    <a:pt x="512" y="386"/>
                  </a:lnTo>
                  <a:lnTo>
                    <a:pt x="488" y="376"/>
                  </a:lnTo>
                  <a:lnTo>
                    <a:pt x="464" y="364"/>
                  </a:lnTo>
                  <a:lnTo>
                    <a:pt x="440" y="352"/>
                  </a:lnTo>
                  <a:lnTo>
                    <a:pt x="418" y="338"/>
                  </a:lnTo>
                  <a:lnTo>
                    <a:pt x="400" y="326"/>
                  </a:lnTo>
                  <a:lnTo>
                    <a:pt x="388" y="316"/>
                  </a:lnTo>
                  <a:lnTo>
                    <a:pt x="372" y="304"/>
                  </a:lnTo>
                  <a:lnTo>
                    <a:pt x="392" y="294"/>
                  </a:lnTo>
                  <a:lnTo>
                    <a:pt x="414" y="278"/>
                  </a:lnTo>
                  <a:lnTo>
                    <a:pt x="436" y="254"/>
                  </a:lnTo>
                  <a:lnTo>
                    <a:pt x="450" y="228"/>
                  </a:lnTo>
                  <a:lnTo>
                    <a:pt x="458" y="198"/>
                  </a:lnTo>
                  <a:lnTo>
                    <a:pt x="460" y="164"/>
                  </a:lnTo>
                  <a:lnTo>
                    <a:pt x="460" y="152"/>
                  </a:lnTo>
                  <a:lnTo>
                    <a:pt x="458" y="134"/>
                  </a:lnTo>
                  <a:lnTo>
                    <a:pt x="454" y="114"/>
                  </a:lnTo>
                  <a:lnTo>
                    <a:pt x="444" y="92"/>
                  </a:lnTo>
                  <a:lnTo>
                    <a:pt x="430" y="70"/>
                  </a:lnTo>
                  <a:lnTo>
                    <a:pt x="408" y="50"/>
                  </a:lnTo>
                  <a:lnTo>
                    <a:pt x="378" y="30"/>
                  </a:lnTo>
                  <a:lnTo>
                    <a:pt x="338" y="16"/>
                  </a:lnTo>
                  <a:lnTo>
                    <a:pt x="290" y="4"/>
                  </a:lnTo>
                  <a:lnTo>
                    <a:pt x="234" y="0"/>
                  </a:lnTo>
                  <a:lnTo>
                    <a:pt x="182" y="4"/>
                  </a:lnTo>
                  <a:lnTo>
                    <a:pt x="134" y="12"/>
                  </a:lnTo>
                  <a:lnTo>
                    <a:pt x="96" y="26"/>
                  </a:lnTo>
                  <a:lnTo>
                    <a:pt x="64" y="42"/>
                  </a:lnTo>
                  <a:lnTo>
                    <a:pt x="50" y="52"/>
                  </a:lnTo>
                  <a:lnTo>
                    <a:pt x="36" y="66"/>
                  </a:lnTo>
                  <a:lnTo>
                    <a:pt x="22" y="84"/>
                  </a:lnTo>
                  <a:lnTo>
                    <a:pt x="10" y="106"/>
                  </a:lnTo>
                  <a:lnTo>
                    <a:pt x="2" y="134"/>
                  </a:lnTo>
                  <a:lnTo>
                    <a:pt x="0" y="166"/>
                  </a:lnTo>
                  <a:lnTo>
                    <a:pt x="0" y="180"/>
                  </a:lnTo>
                  <a:lnTo>
                    <a:pt x="2" y="198"/>
                  </a:lnTo>
                  <a:lnTo>
                    <a:pt x="6" y="220"/>
                  </a:lnTo>
                  <a:lnTo>
                    <a:pt x="18" y="242"/>
                  </a:lnTo>
                  <a:lnTo>
                    <a:pt x="34" y="266"/>
                  </a:lnTo>
                  <a:lnTo>
                    <a:pt x="60" y="288"/>
                  </a:lnTo>
                  <a:lnTo>
                    <a:pt x="78" y="300"/>
                  </a:lnTo>
                  <a:lnTo>
                    <a:pt x="102" y="312"/>
                  </a:lnTo>
                  <a:lnTo>
                    <a:pt x="136" y="322"/>
                  </a:lnTo>
                  <a:lnTo>
                    <a:pt x="178" y="330"/>
                  </a:lnTo>
                  <a:lnTo>
                    <a:pt x="226" y="332"/>
                  </a:lnTo>
                  <a:lnTo>
                    <a:pt x="264" y="330"/>
                  </a:lnTo>
                  <a:lnTo>
                    <a:pt x="304" y="326"/>
                  </a:lnTo>
                  <a:lnTo>
                    <a:pt x="390" y="382"/>
                  </a:lnTo>
                  <a:close/>
                  <a:moveTo>
                    <a:pt x="228" y="32"/>
                  </a:moveTo>
                  <a:lnTo>
                    <a:pt x="256" y="34"/>
                  </a:lnTo>
                  <a:lnTo>
                    <a:pt x="284" y="38"/>
                  </a:lnTo>
                  <a:lnTo>
                    <a:pt x="310" y="48"/>
                  </a:lnTo>
                  <a:lnTo>
                    <a:pt x="334" y="62"/>
                  </a:lnTo>
                  <a:lnTo>
                    <a:pt x="354" y="82"/>
                  </a:lnTo>
                  <a:lnTo>
                    <a:pt x="368" y="106"/>
                  </a:lnTo>
                  <a:lnTo>
                    <a:pt x="376" y="136"/>
                  </a:lnTo>
                  <a:lnTo>
                    <a:pt x="380" y="168"/>
                  </a:lnTo>
                  <a:lnTo>
                    <a:pt x="378" y="184"/>
                  </a:lnTo>
                  <a:lnTo>
                    <a:pt x="374" y="208"/>
                  </a:lnTo>
                  <a:lnTo>
                    <a:pt x="366" y="232"/>
                  </a:lnTo>
                  <a:lnTo>
                    <a:pt x="352" y="254"/>
                  </a:lnTo>
                  <a:lnTo>
                    <a:pt x="328" y="274"/>
                  </a:lnTo>
                  <a:lnTo>
                    <a:pt x="300" y="290"/>
                  </a:lnTo>
                  <a:lnTo>
                    <a:pt x="266" y="298"/>
                  </a:lnTo>
                  <a:lnTo>
                    <a:pt x="228" y="302"/>
                  </a:lnTo>
                  <a:lnTo>
                    <a:pt x="206" y="300"/>
                  </a:lnTo>
                  <a:lnTo>
                    <a:pt x="184" y="296"/>
                  </a:lnTo>
                  <a:lnTo>
                    <a:pt x="160" y="290"/>
                  </a:lnTo>
                  <a:lnTo>
                    <a:pt x="138" y="278"/>
                  </a:lnTo>
                  <a:lnTo>
                    <a:pt x="118" y="264"/>
                  </a:lnTo>
                  <a:lnTo>
                    <a:pt x="100" y="244"/>
                  </a:lnTo>
                  <a:lnTo>
                    <a:pt x="88" y="218"/>
                  </a:lnTo>
                  <a:lnTo>
                    <a:pt x="84" y="194"/>
                  </a:lnTo>
                  <a:lnTo>
                    <a:pt x="82" y="166"/>
                  </a:lnTo>
                  <a:lnTo>
                    <a:pt x="82" y="144"/>
                  </a:lnTo>
                  <a:lnTo>
                    <a:pt x="88" y="120"/>
                  </a:lnTo>
                  <a:lnTo>
                    <a:pt x="98" y="94"/>
                  </a:lnTo>
                  <a:lnTo>
                    <a:pt x="118" y="70"/>
                  </a:lnTo>
                  <a:lnTo>
                    <a:pt x="140" y="54"/>
                  </a:lnTo>
                  <a:lnTo>
                    <a:pt x="168" y="40"/>
                  </a:lnTo>
                  <a:lnTo>
                    <a:pt x="198" y="34"/>
                  </a:lnTo>
                  <a:lnTo>
                    <a:pt x="228" y="32"/>
                  </a:lnTo>
                  <a:close/>
                </a:path>
              </a:pathLst>
            </a:custGeom>
            <a:solidFill>
              <a:srgbClr val="FFFFFF"/>
            </a:solidFill>
            <a:ln w="0">
              <a:noFill/>
              <a:prstDash val="solid"/>
              <a:round/>
              <a:headEnd/>
              <a:tailEnd/>
            </a:ln>
          </p:spPr>
          <p:txBody>
            <a:bodyPr/>
            <a:lstStyle/>
            <a:p>
              <a:endParaRPr lang="en-US"/>
            </a:p>
          </p:txBody>
        </p:sp>
        <p:sp>
          <p:nvSpPr>
            <p:cNvPr id="11" name="Freeform 15"/>
            <p:cNvSpPr>
              <a:spLocks noEditPoints="1"/>
            </p:cNvSpPr>
            <p:nvPr/>
          </p:nvSpPr>
          <p:spPr bwMode="auto">
            <a:xfrm>
              <a:off x="3032" y="2620"/>
              <a:ext cx="86" cy="80"/>
            </a:xfrm>
            <a:custGeom>
              <a:avLst/>
              <a:gdLst/>
              <a:ahLst/>
              <a:cxnLst>
                <a:cxn ang="0">
                  <a:pos x="0" y="80"/>
                </a:cxn>
                <a:cxn ang="0">
                  <a:pos x="34" y="0"/>
                </a:cxn>
                <a:cxn ang="0">
                  <a:pos x="48" y="0"/>
                </a:cxn>
                <a:cxn ang="0">
                  <a:pos x="86" y="80"/>
                </a:cxn>
                <a:cxn ang="0">
                  <a:pos x="72" y="80"/>
                </a:cxn>
                <a:cxn ang="0">
                  <a:pos x="60" y="56"/>
                </a:cxn>
                <a:cxn ang="0">
                  <a:pos x="22" y="56"/>
                </a:cxn>
                <a:cxn ang="0">
                  <a:pos x="12" y="80"/>
                </a:cxn>
                <a:cxn ang="0">
                  <a:pos x="0" y="80"/>
                </a:cxn>
                <a:cxn ang="0">
                  <a:pos x="26" y="46"/>
                </a:cxn>
                <a:cxn ang="0">
                  <a:pos x="56" y="46"/>
                </a:cxn>
                <a:cxn ang="0">
                  <a:pos x="48" y="24"/>
                </a:cxn>
                <a:cxn ang="0">
                  <a:pos x="44" y="16"/>
                </a:cxn>
                <a:cxn ang="0">
                  <a:pos x="40" y="8"/>
                </a:cxn>
                <a:cxn ang="0">
                  <a:pos x="38" y="16"/>
                </a:cxn>
                <a:cxn ang="0">
                  <a:pos x="36" y="24"/>
                </a:cxn>
                <a:cxn ang="0">
                  <a:pos x="26" y="46"/>
                </a:cxn>
              </a:cxnLst>
              <a:rect l="0" t="0" r="r" b="b"/>
              <a:pathLst>
                <a:path w="86" h="80">
                  <a:moveTo>
                    <a:pt x="0" y="80"/>
                  </a:moveTo>
                  <a:lnTo>
                    <a:pt x="34" y="0"/>
                  </a:lnTo>
                  <a:lnTo>
                    <a:pt x="48" y="0"/>
                  </a:lnTo>
                  <a:lnTo>
                    <a:pt x="86" y="80"/>
                  </a:lnTo>
                  <a:lnTo>
                    <a:pt x="72" y="80"/>
                  </a:lnTo>
                  <a:lnTo>
                    <a:pt x="60" y="56"/>
                  </a:lnTo>
                  <a:lnTo>
                    <a:pt x="22" y="56"/>
                  </a:lnTo>
                  <a:lnTo>
                    <a:pt x="12" y="80"/>
                  </a:lnTo>
                  <a:lnTo>
                    <a:pt x="0" y="80"/>
                  </a:lnTo>
                  <a:close/>
                  <a:moveTo>
                    <a:pt x="26" y="46"/>
                  </a:moveTo>
                  <a:lnTo>
                    <a:pt x="56" y="46"/>
                  </a:lnTo>
                  <a:lnTo>
                    <a:pt x="48" y="24"/>
                  </a:lnTo>
                  <a:lnTo>
                    <a:pt x="44" y="16"/>
                  </a:lnTo>
                  <a:lnTo>
                    <a:pt x="40" y="8"/>
                  </a:lnTo>
                  <a:lnTo>
                    <a:pt x="38"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2" name="Freeform 16"/>
            <p:cNvSpPr>
              <a:spLocks noEditPoints="1"/>
            </p:cNvSpPr>
            <p:nvPr/>
          </p:nvSpPr>
          <p:spPr bwMode="auto">
            <a:xfrm>
              <a:off x="3262" y="2620"/>
              <a:ext cx="82" cy="80"/>
            </a:xfrm>
            <a:custGeom>
              <a:avLst/>
              <a:gdLst/>
              <a:ahLst/>
              <a:cxnLst>
                <a:cxn ang="0">
                  <a:pos x="0" y="80"/>
                </a:cxn>
                <a:cxn ang="0">
                  <a:pos x="0" y="0"/>
                </a:cxn>
                <a:cxn ang="0">
                  <a:pos x="42" y="0"/>
                </a:cxn>
                <a:cxn ang="0">
                  <a:pos x="48" y="0"/>
                </a:cxn>
                <a:cxn ang="0">
                  <a:pos x="56" y="0"/>
                </a:cxn>
                <a:cxn ang="0">
                  <a:pos x="60" y="2"/>
                </a:cxn>
                <a:cxn ang="0">
                  <a:pos x="66" y="4"/>
                </a:cxn>
                <a:cxn ang="0">
                  <a:pos x="70" y="10"/>
                </a:cxn>
                <a:cxn ang="0">
                  <a:pos x="74" y="14"/>
                </a:cxn>
                <a:cxn ang="0">
                  <a:pos x="74" y="22"/>
                </a:cxn>
                <a:cxn ang="0">
                  <a:pos x="74" y="26"/>
                </a:cxn>
                <a:cxn ang="0">
                  <a:pos x="72" y="32"/>
                </a:cxn>
                <a:cxn ang="0">
                  <a:pos x="68" y="36"/>
                </a:cxn>
                <a:cxn ang="0">
                  <a:pos x="62" y="38"/>
                </a:cxn>
                <a:cxn ang="0">
                  <a:pos x="56" y="42"/>
                </a:cxn>
                <a:cxn ang="0">
                  <a:pos x="48" y="42"/>
                </a:cxn>
                <a:cxn ang="0">
                  <a:pos x="52" y="44"/>
                </a:cxn>
                <a:cxn ang="0">
                  <a:pos x="56" y="46"/>
                </a:cxn>
                <a:cxn ang="0">
                  <a:pos x="60" y="52"/>
                </a:cxn>
                <a:cxn ang="0">
                  <a:pos x="66" y="58"/>
                </a:cxn>
                <a:cxn ang="0">
                  <a:pos x="82" y="80"/>
                </a:cxn>
                <a:cxn ang="0">
                  <a:pos x="66" y="80"/>
                </a:cxn>
                <a:cxn ang="0">
                  <a:pos x="54" y="62"/>
                </a:cxn>
                <a:cxn ang="0">
                  <a:pos x="50" y="56"/>
                </a:cxn>
                <a:cxn ang="0">
                  <a:pos x="46" y="52"/>
                </a:cxn>
                <a:cxn ang="0">
                  <a:pos x="42" y="48"/>
                </a:cxn>
                <a:cxn ang="0">
                  <a:pos x="40" y="46"/>
                </a:cxn>
                <a:cxn ang="0">
                  <a:pos x="36" y="46"/>
                </a:cxn>
                <a:cxn ang="0">
                  <a:pos x="34" y="44"/>
                </a:cxn>
                <a:cxn ang="0">
                  <a:pos x="30" y="44"/>
                </a:cxn>
                <a:cxn ang="0">
                  <a:pos x="26" y="44"/>
                </a:cxn>
                <a:cxn ang="0">
                  <a:pos x="12" y="44"/>
                </a:cxn>
                <a:cxn ang="0">
                  <a:pos x="12" y="80"/>
                </a:cxn>
                <a:cxn ang="0">
                  <a:pos x="0" y="80"/>
                </a:cxn>
                <a:cxn ang="0">
                  <a:pos x="12" y="34"/>
                </a:cxn>
                <a:cxn ang="0">
                  <a:pos x="38" y="34"/>
                </a:cxn>
                <a:cxn ang="0">
                  <a:pos x="46" y="34"/>
                </a:cxn>
                <a:cxn ang="0">
                  <a:pos x="52" y="34"/>
                </a:cxn>
                <a:cxn ang="0">
                  <a:pos x="56" y="32"/>
                </a:cxn>
                <a:cxn ang="0">
                  <a:pos x="60" y="28"/>
                </a:cxn>
                <a:cxn ang="0">
                  <a:pos x="60" y="24"/>
                </a:cxn>
                <a:cxn ang="0">
                  <a:pos x="62" y="22"/>
                </a:cxn>
                <a:cxn ang="0">
                  <a:pos x="60" y="16"/>
                </a:cxn>
                <a:cxn ang="0">
                  <a:pos x="56" y="12"/>
                </a:cxn>
                <a:cxn ang="0">
                  <a:pos x="54" y="10"/>
                </a:cxn>
                <a:cxn ang="0">
                  <a:pos x="48" y="8"/>
                </a:cxn>
                <a:cxn ang="0">
                  <a:pos x="42" y="8"/>
                </a:cxn>
                <a:cxn ang="0">
                  <a:pos x="12" y="8"/>
                </a:cxn>
                <a:cxn ang="0">
                  <a:pos x="12" y="34"/>
                </a:cxn>
              </a:cxnLst>
              <a:rect l="0" t="0" r="r" b="b"/>
              <a:pathLst>
                <a:path w="82" h="80">
                  <a:moveTo>
                    <a:pt x="0" y="80"/>
                  </a:moveTo>
                  <a:lnTo>
                    <a:pt x="0" y="0"/>
                  </a:lnTo>
                  <a:lnTo>
                    <a:pt x="42" y="0"/>
                  </a:lnTo>
                  <a:lnTo>
                    <a:pt x="48" y="0"/>
                  </a:lnTo>
                  <a:lnTo>
                    <a:pt x="56" y="0"/>
                  </a:lnTo>
                  <a:lnTo>
                    <a:pt x="60" y="2"/>
                  </a:lnTo>
                  <a:lnTo>
                    <a:pt x="66" y="4"/>
                  </a:lnTo>
                  <a:lnTo>
                    <a:pt x="70" y="10"/>
                  </a:lnTo>
                  <a:lnTo>
                    <a:pt x="74" y="14"/>
                  </a:lnTo>
                  <a:lnTo>
                    <a:pt x="74" y="22"/>
                  </a:lnTo>
                  <a:lnTo>
                    <a:pt x="74" y="26"/>
                  </a:lnTo>
                  <a:lnTo>
                    <a:pt x="72" y="32"/>
                  </a:lnTo>
                  <a:lnTo>
                    <a:pt x="68" y="36"/>
                  </a:lnTo>
                  <a:lnTo>
                    <a:pt x="62" y="38"/>
                  </a:lnTo>
                  <a:lnTo>
                    <a:pt x="56" y="42"/>
                  </a:lnTo>
                  <a:lnTo>
                    <a:pt x="48" y="42"/>
                  </a:lnTo>
                  <a:lnTo>
                    <a:pt x="52" y="44"/>
                  </a:lnTo>
                  <a:lnTo>
                    <a:pt x="56" y="46"/>
                  </a:lnTo>
                  <a:lnTo>
                    <a:pt x="60" y="52"/>
                  </a:lnTo>
                  <a:lnTo>
                    <a:pt x="66" y="58"/>
                  </a:lnTo>
                  <a:lnTo>
                    <a:pt x="82" y="80"/>
                  </a:lnTo>
                  <a:lnTo>
                    <a:pt x="66" y="80"/>
                  </a:lnTo>
                  <a:lnTo>
                    <a:pt x="54" y="62"/>
                  </a:lnTo>
                  <a:lnTo>
                    <a:pt x="50" y="56"/>
                  </a:lnTo>
                  <a:lnTo>
                    <a:pt x="46" y="52"/>
                  </a:lnTo>
                  <a:lnTo>
                    <a:pt x="42" y="48"/>
                  </a:lnTo>
                  <a:lnTo>
                    <a:pt x="40" y="46"/>
                  </a:lnTo>
                  <a:lnTo>
                    <a:pt x="36" y="46"/>
                  </a:lnTo>
                  <a:lnTo>
                    <a:pt x="34" y="44"/>
                  </a:lnTo>
                  <a:lnTo>
                    <a:pt x="30" y="44"/>
                  </a:lnTo>
                  <a:lnTo>
                    <a:pt x="26" y="44"/>
                  </a:lnTo>
                  <a:lnTo>
                    <a:pt x="12" y="44"/>
                  </a:lnTo>
                  <a:lnTo>
                    <a:pt x="12" y="80"/>
                  </a:lnTo>
                  <a:lnTo>
                    <a:pt x="0" y="80"/>
                  </a:lnTo>
                  <a:close/>
                  <a:moveTo>
                    <a:pt x="12" y="34"/>
                  </a:moveTo>
                  <a:lnTo>
                    <a:pt x="38" y="34"/>
                  </a:lnTo>
                  <a:lnTo>
                    <a:pt x="46" y="34"/>
                  </a:lnTo>
                  <a:lnTo>
                    <a:pt x="52" y="34"/>
                  </a:lnTo>
                  <a:lnTo>
                    <a:pt x="56" y="32"/>
                  </a:lnTo>
                  <a:lnTo>
                    <a:pt x="60" y="28"/>
                  </a:lnTo>
                  <a:lnTo>
                    <a:pt x="60" y="24"/>
                  </a:lnTo>
                  <a:lnTo>
                    <a:pt x="62" y="22"/>
                  </a:lnTo>
                  <a:lnTo>
                    <a:pt x="60" y="16"/>
                  </a:lnTo>
                  <a:lnTo>
                    <a:pt x="56" y="12"/>
                  </a:lnTo>
                  <a:lnTo>
                    <a:pt x="54" y="10"/>
                  </a:lnTo>
                  <a:lnTo>
                    <a:pt x="48" y="8"/>
                  </a:lnTo>
                  <a:lnTo>
                    <a:pt x="42" y="8"/>
                  </a:lnTo>
                  <a:lnTo>
                    <a:pt x="12" y="8"/>
                  </a:lnTo>
                  <a:lnTo>
                    <a:pt x="12" y="34"/>
                  </a:lnTo>
                  <a:close/>
                </a:path>
              </a:pathLst>
            </a:custGeom>
            <a:solidFill>
              <a:srgbClr val="FFFFFF"/>
            </a:solidFill>
            <a:ln w="0">
              <a:noFill/>
              <a:prstDash val="solid"/>
              <a:round/>
              <a:headEnd/>
              <a:tailEnd/>
            </a:ln>
          </p:spPr>
          <p:txBody>
            <a:bodyPr/>
            <a:lstStyle/>
            <a:p>
              <a:endParaRPr lang="en-US"/>
            </a:p>
          </p:txBody>
        </p:sp>
        <p:sp>
          <p:nvSpPr>
            <p:cNvPr id="13" name="Freeform 17"/>
            <p:cNvSpPr>
              <a:spLocks/>
            </p:cNvSpPr>
            <p:nvPr/>
          </p:nvSpPr>
          <p:spPr bwMode="auto">
            <a:xfrm>
              <a:off x="3498" y="2620"/>
              <a:ext cx="76" cy="80"/>
            </a:xfrm>
            <a:custGeom>
              <a:avLst/>
              <a:gdLst/>
              <a:ahLst/>
              <a:cxnLst>
                <a:cxn ang="0">
                  <a:pos x="0" y="80"/>
                </a:cxn>
                <a:cxn ang="0">
                  <a:pos x="0" y="0"/>
                </a:cxn>
                <a:cxn ang="0">
                  <a:pos x="12" y="0"/>
                </a:cxn>
                <a:cxn ang="0">
                  <a:pos x="12" y="40"/>
                </a:cxn>
                <a:cxn ang="0">
                  <a:pos x="56" y="0"/>
                </a:cxn>
                <a:cxn ang="0">
                  <a:pos x="74" y="0"/>
                </a:cxn>
                <a:cxn ang="0">
                  <a:pos x="34" y="32"/>
                </a:cxn>
                <a:cxn ang="0">
                  <a:pos x="76" y="80"/>
                </a:cxn>
                <a:cxn ang="0">
                  <a:pos x="60" y="80"/>
                </a:cxn>
                <a:cxn ang="0">
                  <a:pos x="26" y="38"/>
                </a:cxn>
                <a:cxn ang="0">
                  <a:pos x="12" y="52"/>
                </a:cxn>
                <a:cxn ang="0">
                  <a:pos x="12" y="80"/>
                </a:cxn>
                <a:cxn ang="0">
                  <a:pos x="0" y="80"/>
                </a:cxn>
              </a:cxnLst>
              <a:rect l="0" t="0" r="r" b="b"/>
              <a:pathLst>
                <a:path w="76" h="80">
                  <a:moveTo>
                    <a:pt x="0" y="80"/>
                  </a:moveTo>
                  <a:lnTo>
                    <a:pt x="0" y="0"/>
                  </a:lnTo>
                  <a:lnTo>
                    <a:pt x="12" y="0"/>
                  </a:lnTo>
                  <a:lnTo>
                    <a:pt x="12" y="40"/>
                  </a:lnTo>
                  <a:lnTo>
                    <a:pt x="56" y="0"/>
                  </a:lnTo>
                  <a:lnTo>
                    <a:pt x="74" y="0"/>
                  </a:lnTo>
                  <a:lnTo>
                    <a:pt x="34" y="32"/>
                  </a:lnTo>
                  <a:lnTo>
                    <a:pt x="76" y="80"/>
                  </a:lnTo>
                  <a:lnTo>
                    <a:pt x="60" y="80"/>
                  </a:lnTo>
                  <a:lnTo>
                    <a:pt x="26" y="38"/>
                  </a:lnTo>
                  <a:lnTo>
                    <a:pt x="12" y="52"/>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4" name="Freeform 18"/>
            <p:cNvSpPr>
              <a:spLocks noEditPoints="1"/>
            </p:cNvSpPr>
            <p:nvPr/>
          </p:nvSpPr>
          <p:spPr bwMode="auto">
            <a:xfrm>
              <a:off x="3708" y="2620"/>
              <a:ext cx="86" cy="80"/>
            </a:xfrm>
            <a:custGeom>
              <a:avLst/>
              <a:gdLst/>
              <a:ahLst/>
              <a:cxnLst>
                <a:cxn ang="0">
                  <a:pos x="0" y="80"/>
                </a:cxn>
                <a:cxn ang="0">
                  <a:pos x="36" y="0"/>
                </a:cxn>
                <a:cxn ang="0">
                  <a:pos x="50" y="0"/>
                </a:cxn>
                <a:cxn ang="0">
                  <a:pos x="86" y="80"/>
                </a:cxn>
                <a:cxn ang="0">
                  <a:pos x="72" y="80"/>
                </a:cxn>
                <a:cxn ang="0">
                  <a:pos x="62" y="56"/>
                </a:cxn>
                <a:cxn ang="0">
                  <a:pos x="24" y="56"/>
                </a:cxn>
                <a:cxn ang="0">
                  <a:pos x="14" y="80"/>
                </a:cxn>
                <a:cxn ang="0">
                  <a:pos x="0" y="80"/>
                </a:cxn>
                <a:cxn ang="0">
                  <a:pos x="28" y="46"/>
                </a:cxn>
                <a:cxn ang="0">
                  <a:pos x="58" y="46"/>
                </a:cxn>
                <a:cxn ang="0">
                  <a:pos x="48" y="24"/>
                </a:cxn>
                <a:cxn ang="0">
                  <a:pos x="44" y="16"/>
                </a:cxn>
                <a:cxn ang="0">
                  <a:pos x="42" y="8"/>
                </a:cxn>
                <a:cxn ang="0">
                  <a:pos x="40" y="16"/>
                </a:cxn>
                <a:cxn ang="0">
                  <a:pos x="38" y="24"/>
                </a:cxn>
                <a:cxn ang="0">
                  <a:pos x="28" y="46"/>
                </a:cxn>
              </a:cxnLst>
              <a:rect l="0" t="0" r="r" b="b"/>
              <a:pathLst>
                <a:path w="86" h="80">
                  <a:moveTo>
                    <a:pt x="0" y="80"/>
                  </a:moveTo>
                  <a:lnTo>
                    <a:pt x="36" y="0"/>
                  </a:lnTo>
                  <a:lnTo>
                    <a:pt x="50" y="0"/>
                  </a:lnTo>
                  <a:lnTo>
                    <a:pt x="86" y="80"/>
                  </a:lnTo>
                  <a:lnTo>
                    <a:pt x="72" y="80"/>
                  </a:lnTo>
                  <a:lnTo>
                    <a:pt x="62" y="56"/>
                  </a:lnTo>
                  <a:lnTo>
                    <a:pt x="24" y="56"/>
                  </a:lnTo>
                  <a:lnTo>
                    <a:pt x="14" y="80"/>
                  </a:lnTo>
                  <a:lnTo>
                    <a:pt x="0" y="80"/>
                  </a:lnTo>
                  <a:close/>
                  <a:moveTo>
                    <a:pt x="28" y="46"/>
                  </a:moveTo>
                  <a:lnTo>
                    <a:pt x="58" y="46"/>
                  </a:lnTo>
                  <a:lnTo>
                    <a:pt x="48" y="24"/>
                  </a:lnTo>
                  <a:lnTo>
                    <a:pt x="44" y="16"/>
                  </a:lnTo>
                  <a:lnTo>
                    <a:pt x="42" y="8"/>
                  </a:lnTo>
                  <a:lnTo>
                    <a:pt x="40" y="16"/>
                  </a:lnTo>
                  <a:lnTo>
                    <a:pt x="38" y="24"/>
                  </a:lnTo>
                  <a:lnTo>
                    <a:pt x="28" y="46"/>
                  </a:lnTo>
                  <a:close/>
                </a:path>
              </a:pathLst>
            </a:custGeom>
            <a:solidFill>
              <a:srgbClr val="FFFFFF"/>
            </a:solidFill>
            <a:ln w="0">
              <a:noFill/>
              <a:prstDash val="solid"/>
              <a:round/>
              <a:headEnd/>
              <a:tailEnd/>
            </a:ln>
          </p:spPr>
          <p:txBody>
            <a:bodyPr/>
            <a:lstStyle/>
            <a:p>
              <a:endParaRPr lang="en-US"/>
            </a:p>
          </p:txBody>
        </p:sp>
        <p:sp>
          <p:nvSpPr>
            <p:cNvPr id="15" name="Freeform 19"/>
            <p:cNvSpPr>
              <a:spLocks/>
            </p:cNvSpPr>
            <p:nvPr/>
          </p:nvSpPr>
          <p:spPr bwMode="auto">
            <a:xfrm>
              <a:off x="3940" y="2620"/>
              <a:ext cx="72" cy="80"/>
            </a:xfrm>
            <a:custGeom>
              <a:avLst/>
              <a:gdLst/>
              <a:ahLst/>
              <a:cxnLst>
                <a:cxn ang="0">
                  <a:pos x="0" y="80"/>
                </a:cxn>
                <a:cxn ang="0">
                  <a:pos x="0" y="0"/>
                </a:cxn>
                <a:cxn ang="0">
                  <a:pos x="12" y="0"/>
                </a:cxn>
                <a:cxn ang="0">
                  <a:pos x="60" y="62"/>
                </a:cxn>
                <a:cxn ang="0">
                  <a:pos x="60" y="0"/>
                </a:cxn>
                <a:cxn ang="0">
                  <a:pos x="72" y="0"/>
                </a:cxn>
                <a:cxn ang="0">
                  <a:pos x="72" y="80"/>
                </a:cxn>
                <a:cxn ang="0">
                  <a:pos x="60" y="80"/>
                </a:cxn>
                <a:cxn ang="0">
                  <a:pos x="12" y="16"/>
                </a:cxn>
                <a:cxn ang="0">
                  <a:pos x="12" y="80"/>
                </a:cxn>
                <a:cxn ang="0">
                  <a:pos x="0" y="80"/>
                </a:cxn>
              </a:cxnLst>
              <a:rect l="0" t="0" r="r" b="b"/>
              <a:pathLst>
                <a:path w="72" h="80">
                  <a:moveTo>
                    <a:pt x="0" y="80"/>
                  </a:moveTo>
                  <a:lnTo>
                    <a:pt x="0" y="0"/>
                  </a:lnTo>
                  <a:lnTo>
                    <a:pt x="12" y="0"/>
                  </a:lnTo>
                  <a:lnTo>
                    <a:pt x="60" y="62"/>
                  </a:lnTo>
                  <a:lnTo>
                    <a:pt x="60" y="0"/>
                  </a:lnTo>
                  <a:lnTo>
                    <a:pt x="72" y="0"/>
                  </a:lnTo>
                  <a:lnTo>
                    <a:pt x="72" y="80"/>
                  </a:lnTo>
                  <a:lnTo>
                    <a:pt x="60" y="80"/>
                  </a:lnTo>
                  <a:lnTo>
                    <a:pt x="12" y="16"/>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6" name="Freeform 20"/>
            <p:cNvSpPr>
              <a:spLocks/>
            </p:cNvSpPr>
            <p:nvPr/>
          </p:nvSpPr>
          <p:spPr bwMode="auto">
            <a:xfrm>
              <a:off x="4172"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2"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4" y="0"/>
                  </a:lnTo>
                  <a:lnTo>
                    <a:pt x="44" y="0"/>
                  </a:lnTo>
                  <a:lnTo>
                    <a:pt x="52" y="2"/>
                  </a:lnTo>
                  <a:lnTo>
                    <a:pt x="60" y="6"/>
                  </a:lnTo>
                  <a:lnTo>
                    <a:pt x="64"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2"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17" name="Freeform 21"/>
            <p:cNvSpPr>
              <a:spLocks noEditPoints="1"/>
            </p:cNvSpPr>
            <p:nvPr/>
          </p:nvSpPr>
          <p:spPr bwMode="auto">
            <a:xfrm>
              <a:off x="4386" y="2620"/>
              <a:ext cx="86" cy="80"/>
            </a:xfrm>
            <a:custGeom>
              <a:avLst/>
              <a:gdLst/>
              <a:ahLst/>
              <a:cxnLst>
                <a:cxn ang="0">
                  <a:pos x="0" y="80"/>
                </a:cxn>
                <a:cxn ang="0">
                  <a:pos x="36" y="0"/>
                </a:cxn>
                <a:cxn ang="0">
                  <a:pos x="48" y="0"/>
                </a:cxn>
                <a:cxn ang="0">
                  <a:pos x="86" y="80"/>
                </a:cxn>
                <a:cxn ang="0">
                  <a:pos x="72" y="80"/>
                </a:cxn>
                <a:cxn ang="0">
                  <a:pos x="62" y="56"/>
                </a:cxn>
                <a:cxn ang="0">
                  <a:pos x="24" y="56"/>
                </a:cxn>
                <a:cxn ang="0">
                  <a:pos x="14" y="80"/>
                </a:cxn>
                <a:cxn ang="0">
                  <a:pos x="0" y="80"/>
                </a:cxn>
                <a:cxn ang="0">
                  <a:pos x="26" y="46"/>
                </a:cxn>
                <a:cxn ang="0">
                  <a:pos x="58" y="46"/>
                </a:cxn>
                <a:cxn ang="0">
                  <a:pos x="48" y="24"/>
                </a:cxn>
                <a:cxn ang="0">
                  <a:pos x="44" y="16"/>
                </a:cxn>
                <a:cxn ang="0">
                  <a:pos x="42" y="8"/>
                </a:cxn>
                <a:cxn ang="0">
                  <a:pos x="40" y="16"/>
                </a:cxn>
                <a:cxn ang="0">
                  <a:pos x="36" y="24"/>
                </a:cxn>
                <a:cxn ang="0">
                  <a:pos x="26" y="46"/>
                </a:cxn>
              </a:cxnLst>
              <a:rect l="0" t="0" r="r" b="b"/>
              <a:pathLst>
                <a:path w="86" h="80">
                  <a:moveTo>
                    <a:pt x="0" y="80"/>
                  </a:moveTo>
                  <a:lnTo>
                    <a:pt x="36" y="0"/>
                  </a:lnTo>
                  <a:lnTo>
                    <a:pt x="48" y="0"/>
                  </a:lnTo>
                  <a:lnTo>
                    <a:pt x="86" y="80"/>
                  </a:lnTo>
                  <a:lnTo>
                    <a:pt x="72" y="80"/>
                  </a:lnTo>
                  <a:lnTo>
                    <a:pt x="62" y="56"/>
                  </a:lnTo>
                  <a:lnTo>
                    <a:pt x="24" y="56"/>
                  </a:lnTo>
                  <a:lnTo>
                    <a:pt x="14" y="80"/>
                  </a:lnTo>
                  <a:lnTo>
                    <a:pt x="0" y="80"/>
                  </a:lnTo>
                  <a:close/>
                  <a:moveTo>
                    <a:pt x="26" y="46"/>
                  </a:moveTo>
                  <a:lnTo>
                    <a:pt x="58" y="46"/>
                  </a:lnTo>
                  <a:lnTo>
                    <a:pt x="48" y="24"/>
                  </a:lnTo>
                  <a:lnTo>
                    <a:pt x="44" y="16"/>
                  </a:lnTo>
                  <a:lnTo>
                    <a:pt x="42" y="8"/>
                  </a:lnTo>
                  <a:lnTo>
                    <a:pt x="40"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8" name="Freeform 22"/>
            <p:cNvSpPr>
              <a:spLocks/>
            </p:cNvSpPr>
            <p:nvPr/>
          </p:nvSpPr>
          <p:spPr bwMode="auto">
            <a:xfrm>
              <a:off x="4614"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4"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6" y="0"/>
                  </a:lnTo>
                  <a:lnTo>
                    <a:pt x="44" y="0"/>
                  </a:lnTo>
                  <a:lnTo>
                    <a:pt x="54" y="2"/>
                  </a:lnTo>
                  <a:lnTo>
                    <a:pt x="60" y="6"/>
                  </a:lnTo>
                  <a:lnTo>
                    <a:pt x="66"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4"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19" name="Freeform 23"/>
            <p:cNvSpPr>
              <a:spLocks noEditPoints="1"/>
            </p:cNvSpPr>
            <p:nvPr/>
          </p:nvSpPr>
          <p:spPr bwMode="auto">
            <a:xfrm>
              <a:off x="3036" y="2736"/>
              <a:ext cx="54" cy="76"/>
            </a:xfrm>
            <a:custGeom>
              <a:avLst/>
              <a:gdLst/>
              <a:ahLst/>
              <a:cxnLst>
                <a:cxn ang="0">
                  <a:pos x="0" y="76"/>
                </a:cxn>
                <a:cxn ang="0">
                  <a:pos x="0" y="0"/>
                </a:cxn>
                <a:cxn ang="0">
                  <a:pos x="22" y="0"/>
                </a:cxn>
                <a:cxn ang="0">
                  <a:pos x="28" y="0"/>
                </a:cxn>
                <a:cxn ang="0">
                  <a:pos x="34" y="0"/>
                </a:cxn>
                <a:cxn ang="0">
                  <a:pos x="40" y="2"/>
                </a:cxn>
                <a:cxn ang="0">
                  <a:pos x="44" y="6"/>
                </a:cxn>
                <a:cxn ang="0">
                  <a:pos x="48" y="12"/>
                </a:cxn>
                <a:cxn ang="0">
                  <a:pos x="52" y="20"/>
                </a:cxn>
                <a:cxn ang="0">
                  <a:pos x="54" y="28"/>
                </a:cxn>
                <a:cxn ang="0">
                  <a:pos x="54" y="38"/>
                </a:cxn>
                <a:cxn ang="0">
                  <a:pos x="54" y="46"/>
                </a:cxn>
                <a:cxn ang="0">
                  <a:pos x="52" y="52"/>
                </a:cxn>
                <a:cxn ang="0">
                  <a:pos x="50" y="60"/>
                </a:cxn>
                <a:cxn ang="0">
                  <a:pos x="48" y="64"/>
                </a:cxn>
                <a:cxn ang="0">
                  <a:pos x="44" y="68"/>
                </a:cxn>
                <a:cxn ang="0">
                  <a:pos x="42" y="72"/>
                </a:cxn>
                <a:cxn ang="0">
                  <a:pos x="38" y="74"/>
                </a:cxn>
                <a:cxn ang="0">
                  <a:pos x="34" y="74"/>
                </a:cxn>
                <a:cxn ang="0">
                  <a:pos x="28" y="76"/>
                </a:cxn>
                <a:cxn ang="0">
                  <a:pos x="24" y="76"/>
                </a:cxn>
                <a:cxn ang="0">
                  <a:pos x="0" y="76"/>
                </a:cxn>
                <a:cxn ang="0">
                  <a:pos x="8" y="68"/>
                </a:cxn>
                <a:cxn ang="0">
                  <a:pos x="22" y="68"/>
                </a:cxn>
                <a:cxn ang="0">
                  <a:pos x="28" y="66"/>
                </a:cxn>
                <a:cxn ang="0">
                  <a:pos x="32" y="66"/>
                </a:cxn>
                <a:cxn ang="0">
                  <a:pos x="36" y="64"/>
                </a:cxn>
                <a:cxn ang="0">
                  <a:pos x="38" y="62"/>
                </a:cxn>
                <a:cxn ang="0">
                  <a:pos x="42" y="58"/>
                </a:cxn>
                <a:cxn ang="0">
                  <a:pos x="44" y="52"/>
                </a:cxn>
                <a:cxn ang="0">
                  <a:pos x="44" y="46"/>
                </a:cxn>
                <a:cxn ang="0">
                  <a:pos x="46" y="38"/>
                </a:cxn>
                <a:cxn ang="0">
                  <a:pos x="44" y="30"/>
                </a:cxn>
                <a:cxn ang="0">
                  <a:pos x="44" y="24"/>
                </a:cxn>
                <a:cxn ang="0">
                  <a:pos x="42" y="18"/>
                </a:cxn>
                <a:cxn ang="0">
                  <a:pos x="38" y="14"/>
                </a:cxn>
                <a:cxn ang="0">
                  <a:pos x="34" y="10"/>
                </a:cxn>
                <a:cxn ang="0">
                  <a:pos x="28" y="8"/>
                </a:cxn>
                <a:cxn ang="0">
                  <a:pos x="22" y="8"/>
                </a:cxn>
                <a:cxn ang="0">
                  <a:pos x="8" y="8"/>
                </a:cxn>
                <a:cxn ang="0">
                  <a:pos x="8" y="68"/>
                </a:cxn>
              </a:cxnLst>
              <a:rect l="0" t="0" r="r" b="b"/>
              <a:pathLst>
                <a:path w="54" h="76">
                  <a:moveTo>
                    <a:pt x="0" y="76"/>
                  </a:moveTo>
                  <a:lnTo>
                    <a:pt x="0" y="0"/>
                  </a:lnTo>
                  <a:lnTo>
                    <a:pt x="22" y="0"/>
                  </a:lnTo>
                  <a:lnTo>
                    <a:pt x="28" y="0"/>
                  </a:lnTo>
                  <a:lnTo>
                    <a:pt x="34" y="0"/>
                  </a:lnTo>
                  <a:lnTo>
                    <a:pt x="40" y="2"/>
                  </a:lnTo>
                  <a:lnTo>
                    <a:pt x="44" y="6"/>
                  </a:lnTo>
                  <a:lnTo>
                    <a:pt x="48" y="12"/>
                  </a:lnTo>
                  <a:lnTo>
                    <a:pt x="52" y="20"/>
                  </a:lnTo>
                  <a:lnTo>
                    <a:pt x="54" y="28"/>
                  </a:lnTo>
                  <a:lnTo>
                    <a:pt x="54" y="38"/>
                  </a:lnTo>
                  <a:lnTo>
                    <a:pt x="54" y="46"/>
                  </a:lnTo>
                  <a:lnTo>
                    <a:pt x="52" y="52"/>
                  </a:lnTo>
                  <a:lnTo>
                    <a:pt x="50" y="60"/>
                  </a:lnTo>
                  <a:lnTo>
                    <a:pt x="48" y="64"/>
                  </a:lnTo>
                  <a:lnTo>
                    <a:pt x="44" y="68"/>
                  </a:lnTo>
                  <a:lnTo>
                    <a:pt x="42" y="72"/>
                  </a:lnTo>
                  <a:lnTo>
                    <a:pt x="38" y="74"/>
                  </a:lnTo>
                  <a:lnTo>
                    <a:pt x="34" y="74"/>
                  </a:lnTo>
                  <a:lnTo>
                    <a:pt x="28" y="76"/>
                  </a:lnTo>
                  <a:lnTo>
                    <a:pt x="24" y="76"/>
                  </a:lnTo>
                  <a:lnTo>
                    <a:pt x="0" y="76"/>
                  </a:lnTo>
                  <a:close/>
                  <a:moveTo>
                    <a:pt x="8" y="68"/>
                  </a:moveTo>
                  <a:lnTo>
                    <a:pt x="22" y="68"/>
                  </a:lnTo>
                  <a:lnTo>
                    <a:pt x="28" y="66"/>
                  </a:lnTo>
                  <a:lnTo>
                    <a:pt x="32" y="66"/>
                  </a:lnTo>
                  <a:lnTo>
                    <a:pt x="36" y="64"/>
                  </a:lnTo>
                  <a:lnTo>
                    <a:pt x="38" y="62"/>
                  </a:lnTo>
                  <a:lnTo>
                    <a:pt x="42" y="58"/>
                  </a:lnTo>
                  <a:lnTo>
                    <a:pt x="44" y="52"/>
                  </a:lnTo>
                  <a:lnTo>
                    <a:pt x="44" y="46"/>
                  </a:lnTo>
                  <a:lnTo>
                    <a:pt x="46" y="38"/>
                  </a:lnTo>
                  <a:lnTo>
                    <a:pt x="44" y="30"/>
                  </a:lnTo>
                  <a:lnTo>
                    <a:pt x="44" y="24"/>
                  </a:lnTo>
                  <a:lnTo>
                    <a:pt x="42" y="18"/>
                  </a:lnTo>
                  <a:lnTo>
                    <a:pt x="38" y="14"/>
                  </a:lnTo>
                  <a:lnTo>
                    <a:pt x="34" y="10"/>
                  </a:lnTo>
                  <a:lnTo>
                    <a:pt x="28" y="8"/>
                  </a:lnTo>
                  <a:lnTo>
                    <a:pt x="22" y="8"/>
                  </a:lnTo>
                  <a:lnTo>
                    <a:pt x="8" y="8"/>
                  </a:lnTo>
                  <a:lnTo>
                    <a:pt x="8" y="68"/>
                  </a:lnTo>
                  <a:close/>
                </a:path>
              </a:pathLst>
            </a:custGeom>
            <a:solidFill>
              <a:srgbClr val="FFFFFF"/>
            </a:solidFill>
            <a:ln w="0">
              <a:noFill/>
              <a:prstDash val="solid"/>
              <a:round/>
              <a:headEnd/>
              <a:tailEnd/>
            </a:ln>
          </p:spPr>
          <p:txBody>
            <a:bodyPr/>
            <a:lstStyle/>
            <a:p>
              <a:endParaRPr lang="en-US"/>
            </a:p>
          </p:txBody>
        </p:sp>
        <p:sp>
          <p:nvSpPr>
            <p:cNvPr id="20" name="Freeform 24"/>
            <p:cNvSpPr>
              <a:spLocks noEditPoints="1"/>
            </p:cNvSpPr>
            <p:nvPr/>
          </p:nvSpPr>
          <p:spPr bwMode="auto">
            <a:xfrm>
              <a:off x="3104"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6" y="48"/>
                </a:cxn>
                <a:cxn ang="0">
                  <a:pos x="22" y="50"/>
                </a:cxn>
                <a:cxn ang="0">
                  <a:pos x="26" y="50"/>
                </a:cxn>
                <a:cxn ang="0">
                  <a:pos x="30" y="48"/>
                </a:cxn>
                <a:cxn ang="0">
                  <a:pos x="32" y="44"/>
                </a:cxn>
                <a:cxn ang="0">
                  <a:pos x="36" y="38"/>
                </a:cxn>
                <a:cxn ang="0">
                  <a:pos x="8" y="24"/>
                </a:cxn>
                <a:cxn ang="0">
                  <a:pos x="36" y="24"/>
                </a:cxn>
                <a:cxn ang="0">
                  <a:pos x="34" y="16"/>
                </a:cxn>
                <a:cxn ang="0">
                  <a:pos x="32" y="12"/>
                </a:cxn>
                <a:cxn ang="0">
                  <a:pos x="28" y="8"/>
                </a:cxn>
                <a:cxn ang="0">
                  <a:pos x="22" y="8"/>
                </a:cxn>
                <a:cxn ang="0">
                  <a:pos x="16"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6" y="48"/>
                  </a:lnTo>
                  <a:lnTo>
                    <a:pt x="22" y="50"/>
                  </a:lnTo>
                  <a:lnTo>
                    <a:pt x="26" y="50"/>
                  </a:lnTo>
                  <a:lnTo>
                    <a:pt x="30" y="48"/>
                  </a:lnTo>
                  <a:lnTo>
                    <a:pt x="32" y="44"/>
                  </a:lnTo>
                  <a:lnTo>
                    <a:pt x="36" y="38"/>
                  </a:lnTo>
                  <a:close/>
                  <a:moveTo>
                    <a:pt x="8" y="24"/>
                  </a:moveTo>
                  <a:lnTo>
                    <a:pt x="36" y="24"/>
                  </a:lnTo>
                  <a:lnTo>
                    <a:pt x="34" y="16"/>
                  </a:lnTo>
                  <a:lnTo>
                    <a:pt x="32" y="12"/>
                  </a:lnTo>
                  <a:lnTo>
                    <a:pt x="28" y="8"/>
                  </a:lnTo>
                  <a:lnTo>
                    <a:pt x="22" y="8"/>
                  </a:lnTo>
                  <a:lnTo>
                    <a:pt x="16"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1" name="Freeform 25"/>
            <p:cNvSpPr>
              <a:spLocks noEditPoints="1"/>
            </p:cNvSpPr>
            <p:nvPr/>
          </p:nvSpPr>
          <p:spPr bwMode="auto">
            <a:xfrm>
              <a:off x="3162" y="2756"/>
              <a:ext cx="42" cy="78"/>
            </a:xfrm>
            <a:custGeom>
              <a:avLst/>
              <a:gdLst/>
              <a:ahLst/>
              <a:cxnLst>
                <a:cxn ang="0">
                  <a:pos x="0" y="78"/>
                </a:cxn>
                <a:cxn ang="0">
                  <a:pos x="0" y="0"/>
                </a:cxn>
                <a:cxn ang="0">
                  <a:pos x="8" y="0"/>
                </a:cxn>
                <a:cxn ang="0">
                  <a:pos x="8" y="8"/>
                </a:cxn>
                <a:cxn ang="0">
                  <a:pos x="12" y="4"/>
                </a:cxn>
                <a:cxn ang="0">
                  <a:pos x="14" y="2"/>
                </a:cxn>
                <a:cxn ang="0">
                  <a:pos x="18" y="0"/>
                </a:cxn>
                <a:cxn ang="0">
                  <a:pos x="22" y="0"/>
                </a:cxn>
                <a:cxn ang="0">
                  <a:pos x="28" y="0"/>
                </a:cxn>
                <a:cxn ang="0">
                  <a:pos x="34" y="4"/>
                </a:cxn>
                <a:cxn ang="0">
                  <a:pos x="38" y="8"/>
                </a:cxn>
                <a:cxn ang="0">
                  <a:pos x="40" y="14"/>
                </a:cxn>
                <a:cxn ang="0">
                  <a:pos x="42" y="20"/>
                </a:cxn>
                <a:cxn ang="0">
                  <a:pos x="42" y="28"/>
                </a:cxn>
                <a:cxn ang="0">
                  <a:pos x="42" y="36"/>
                </a:cxn>
                <a:cxn ang="0">
                  <a:pos x="40" y="44"/>
                </a:cxn>
                <a:cxn ang="0">
                  <a:pos x="36" y="50"/>
                </a:cxn>
                <a:cxn ang="0">
                  <a:pos x="32" y="54"/>
                </a:cxn>
                <a:cxn ang="0">
                  <a:pos x="28" y="56"/>
                </a:cxn>
                <a:cxn ang="0">
                  <a:pos x="22" y="58"/>
                </a:cxn>
                <a:cxn ang="0">
                  <a:pos x="18" y="58"/>
                </a:cxn>
                <a:cxn ang="0">
                  <a:pos x="14" y="56"/>
                </a:cxn>
                <a:cxn ang="0">
                  <a:pos x="12" y="54"/>
                </a:cxn>
                <a:cxn ang="0">
                  <a:pos x="10" y="50"/>
                </a:cxn>
                <a:cxn ang="0">
                  <a:pos x="10" y="78"/>
                </a:cxn>
                <a:cxn ang="0">
                  <a:pos x="0" y="78"/>
                </a:cxn>
                <a:cxn ang="0">
                  <a:pos x="8" y="28"/>
                </a:cxn>
                <a:cxn ang="0">
                  <a:pos x="8" y="36"/>
                </a:cxn>
                <a:cxn ang="0">
                  <a:pos x="10" y="40"/>
                </a:cxn>
                <a:cxn ang="0">
                  <a:pos x="12" y="44"/>
                </a:cxn>
                <a:cxn ang="0">
                  <a:pos x="16" y="48"/>
                </a:cxn>
                <a:cxn ang="0">
                  <a:pos x="22" y="50"/>
                </a:cxn>
                <a:cxn ang="0">
                  <a:pos x="26" y="48"/>
                </a:cxn>
                <a:cxn ang="0">
                  <a:pos x="30" y="44"/>
                </a:cxn>
                <a:cxn ang="0">
                  <a:pos x="32" y="40"/>
                </a:cxn>
                <a:cxn ang="0">
                  <a:pos x="34" y="34"/>
                </a:cxn>
                <a:cxn ang="0">
                  <a:pos x="34" y="28"/>
                </a:cxn>
                <a:cxn ang="0">
                  <a:pos x="34" y="22"/>
                </a:cxn>
                <a:cxn ang="0">
                  <a:pos x="32" y="16"/>
                </a:cxn>
                <a:cxn ang="0">
                  <a:pos x="30" y="12"/>
                </a:cxn>
                <a:cxn ang="0">
                  <a:pos x="26" y="8"/>
                </a:cxn>
                <a:cxn ang="0">
                  <a:pos x="22" y="6"/>
                </a:cxn>
                <a:cxn ang="0">
                  <a:pos x="16" y="8"/>
                </a:cxn>
                <a:cxn ang="0">
                  <a:pos x="12" y="12"/>
                </a:cxn>
                <a:cxn ang="0">
                  <a:pos x="10" y="16"/>
                </a:cxn>
                <a:cxn ang="0">
                  <a:pos x="8" y="22"/>
                </a:cxn>
                <a:cxn ang="0">
                  <a:pos x="8" y="28"/>
                </a:cxn>
              </a:cxnLst>
              <a:rect l="0" t="0" r="r" b="b"/>
              <a:pathLst>
                <a:path w="42" h="78">
                  <a:moveTo>
                    <a:pt x="0" y="78"/>
                  </a:moveTo>
                  <a:lnTo>
                    <a:pt x="0" y="0"/>
                  </a:lnTo>
                  <a:lnTo>
                    <a:pt x="8" y="0"/>
                  </a:lnTo>
                  <a:lnTo>
                    <a:pt x="8" y="8"/>
                  </a:lnTo>
                  <a:lnTo>
                    <a:pt x="12" y="4"/>
                  </a:lnTo>
                  <a:lnTo>
                    <a:pt x="14" y="2"/>
                  </a:lnTo>
                  <a:lnTo>
                    <a:pt x="18" y="0"/>
                  </a:lnTo>
                  <a:lnTo>
                    <a:pt x="22" y="0"/>
                  </a:lnTo>
                  <a:lnTo>
                    <a:pt x="28" y="0"/>
                  </a:lnTo>
                  <a:lnTo>
                    <a:pt x="34" y="4"/>
                  </a:lnTo>
                  <a:lnTo>
                    <a:pt x="38" y="8"/>
                  </a:lnTo>
                  <a:lnTo>
                    <a:pt x="40" y="14"/>
                  </a:lnTo>
                  <a:lnTo>
                    <a:pt x="42" y="20"/>
                  </a:lnTo>
                  <a:lnTo>
                    <a:pt x="42" y="28"/>
                  </a:lnTo>
                  <a:lnTo>
                    <a:pt x="42" y="36"/>
                  </a:lnTo>
                  <a:lnTo>
                    <a:pt x="40" y="44"/>
                  </a:lnTo>
                  <a:lnTo>
                    <a:pt x="36" y="50"/>
                  </a:lnTo>
                  <a:lnTo>
                    <a:pt x="32" y="54"/>
                  </a:lnTo>
                  <a:lnTo>
                    <a:pt x="28" y="56"/>
                  </a:lnTo>
                  <a:lnTo>
                    <a:pt x="22" y="58"/>
                  </a:lnTo>
                  <a:lnTo>
                    <a:pt x="18" y="58"/>
                  </a:lnTo>
                  <a:lnTo>
                    <a:pt x="14" y="56"/>
                  </a:lnTo>
                  <a:lnTo>
                    <a:pt x="12" y="54"/>
                  </a:lnTo>
                  <a:lnTo>
                    <a:pt x="10" y="50"/>
                  </a:lnTo>
                  <a:lnTo>
                    <a:pt x="10" y="78"/>
                  </a:lnTo>
                  <a:lnTo>
                    <a:pt x="0" y="78"/>
                  </a:lnTo>
                  <a:close/>
                  <a:moveTo>
                    <a:pt x="8" y="28"/>
                  </a:moveTo>
                  <a:lnTo>
                    <a:pt x="8" y="36"/>
                  </a:lnTo>
                  <a:lnTo>
                    <a:pt x="10" y="40"/>
                  </a:lnTo>
                  <a:lnTo>
                    <a:pt x="12" y="44"/>
                  </a:lnTo>
                  <a:lnTo>
                    <a:pt x="16" y="48"/>
                  </a:lnTo>
                  <a:lnTo>
                    <a:pt x="22" y="50"/>
                  </a:lnTo>
                  <a:lnTo>
                    <a:pt x="26" y="48"/>
                  </a:lnTo>
                  <a:lnTo>
                    <a:pt x="30" y="44"/>
                  </a:lnTo>
                  <a:lnTo>
                    <a:pt x="32" y="40"/>
                  </a:lnTo>
                  <a:lnTo>
                    <a:pt x="34" y="34"/>
                  </a:lnTo>
                  <a:lnTo>
                    <a:pt x="34" y="28"/>
                  </a:lnTo>
                  <a:lnTo>
                    <a:pt x="34" y="22"/>
                  </a:lnTo>
                  <a:lnTo>
                    <a:pt x="32" y="16"/>
                  </a:lnTo>
                  <a:lnTo>
                    <a:pt x="30" y="12"/>
                  </a:lnTo>
                  <a:lnTo>
                    <a:pt x="26" y="8"/>
                  </a:lnTo>
                  <a:lnTo>
                    <a:pt x="22" y="6"/>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22" name="Freeform 26"/>
            <p:cNvSpPr>
              <a:spLocks noEditPoints="1"/>
            </p:cNvSpPr>
            <p:nvPr/>
          </p:nvSpPr>
          <p:spPr bwMode="auto">
            <a:xfrm>
              <a:off x="3216"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23" name="Freeform 27"/>
            <p:cNvSpPr>
              <a:spLocks/>
            </p:cNvSpPr>
            <p:nvPr/>
          </p:nvSpPr>
          <p:spPr bwMode="auto">
            <a:xfrm>
              <a:off x="3276" y="2756"/>
              <a:ext cx="26" cy="56"/>
            </a:xfrm>
            <a:custGeom>
              <a:avLst/>
              <a:gdLst/>
              <a:ahLst/>
              <a:cxnLst>
                <a:cxn ang="0">
                  <a:pos x="0" y="56"/>
                </a:cxn>
                <a:cxn ang="0">
                  <a:pos x="0" y="0"/>
                </a:cxn>
                <a:cxn ang="0">
                  <a:pos x="6" y="0"/>
                </a:cxn>
                <a:cxn ang="0">
                  <a:pos x="6" y="10"/>
                </a:cxn>
                <a:cxn ang="0">
                  <a:pos x="10" y="4"/>
                </a:cxn>
                <a:cxn ang="0">
                  <a:pos x="12" y="2"/>
                </a:cxn>
                <a:cxn ang="0">
                  <a:pos x="14" y="0"/>
                </a:cxn>
                <a:cxn ang="0">
                  <a:pos x="16" y="0"/>
                </a:cxn>
                <a:cxn ang="0">
                  <a:pos x="20" y="0"/>
                </a:cxn>
                <a:cxn ang="0">
                  <a:pos x="26" y="2"/>
                </a:cxn>
                <a:cxn ang="0">
                  <a:pos x="22" y="12"/>
                </a:cxn>
                <a:cxn ang="0">
                  <a:pos x="20" y="10"/>
                </a:cxn>
                <a:cxn ang="0">
                  <a:pos x="16" y="10"/>
                </a:cxn>
                <a:cxn ang="0">
                  <a:pos x="14" y="10"/>
                </a:cxn>
                <a:cxn ang="0">
                  <a:pos x="12" y="10"/>
                </a:cxn>
                <a:cxn ang="0">
                  <a:pos x="10" y="14"/>
                </a:cxn>
                <a:cxn ang="0">
                  <a:pos x="8" y="16"/>
                </a:cxn>
                <a:cxn ang="0">
                  <a:pos x="8" y="22"/>
                </a:cxn>
                <a:cxn ang="0">
                  <a:pos x="8" y="28"/>
                </a:cxn>
                <a:cxn ang="0">
                  <a:pos x="8" y="56"/>
                </a:cxn>
                <a:cxn ang="0">
                  <a:pos x="0" y="56"/>
                </a:cxn>
              </a:cxnLst>
              <a:rect l="0" t="0" r="r" b="b"/>
              <a:pathLst>
                <a:path w="26" h="56">
                  <a:moveTo>
                    <a:pt x="0" y="56"/>
                  </a:moveTo>
                  <a:lnTo>
                    <a:pt x="0" y="0"/>
                  </a:lnTo>
                  <a:lnTo>
                    <a:pt x="6" y="0"/>
                  </a:lnTo>
                  <a:lnTo>
                    <a:pt x="6" y="10"/>
                  </a:lnTo>
                  <a:lnTo>
                    <a:pt x="10" y="4"/>
                  </a:lnTo>
                  <a:lnTo>
                    <a:pt x="12" y="2"/>
                  </a:lnTo>
                  <a:lnTo>
                    <a:pt x="14" y="0"/>
                  </a:lnTo>
                  <a:lnTo>
                    <a:pt x="16" y="0"/>
                  </a:lnTo>
                  <a:lnTo>
                    <a:pt x="20" y="0"/>
                  </a:lnTo>
                  <a:lnTo>
                    <a:pt x="26" y="2"/>
                  </a:lnTo>
                  <a:lnTo>
                    <a:pt x="22" y="12"/>
                  </a:lnTo>
                  <a:lnTo>
                    <a:pt x="20" y="10"/>
                  </a:lnTo>
                  <a:lnTo>
                    <a:pt x="16" y="10"/>
                  </a:lnTo>
                  <a:lnTo>
                    <a:pt x="14" y="10"/>
                  </a:lnTo>
                  <a:lnTo>
                    <a:pt x="12" y="10"/>
                  </a:lnTo>
                  <a:lnTo>
                    <a:pt x="10" y="14"/>
                  </a:lnTo>
                  <a:lnTo>
                    <a:pt x="8"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4" name="Freeform 28"/>
            <p:cNvSpPr>
              <a:spLocks/>
            </p:cNvSpPr>
            <p:nvPr/>
          </p:nvSpPr>
          <p:spPr bwMode="auto">
            <a:xfrm>
              <a:off x="3306" y="2738"/>
              <a:ext cx="24" cy="76"/>
            </a:xfrm>
            <a:custGeom>
              <a:avLst/>
              <a:gdLst/>
              <a:ahLst/>
              <a:cxnLst>
                <a:cxn ang="0">
                  <a:pos x="22" y="66"/>
                </a:cxn>
                <a:cxn ang="0">
                  <a:pos x="24" y="74"/>
                </a:cxn>
                <a:cxn ang="0">
                  <a:pos x="20" y="74"/>
                </a:cxn>
                <a:cxn ang="0">
                  <a:pos x="18" y="76"/>
                </a:cxn>
                <a:cxn ang="0">
                  <a:pos x="14" y="74"/>
                </a:cxn>
                <a:cxn ang="0">
                  <a:pos x="12"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6" y="64"/>
                </a:cxn>
                <a:cxn ang="0">
                  <a:pos x="16" y="64"/>
                </a:cxn>
                <a:cxn ang="0">
                  <a:pos x="16" y="66"/>
                </a:cxn>
                <a:cxn ang="0">
                  <a:pos x="18" y="66"/>
                </a:cxn>
                <a:cxn ang="0">
                  <a:pos x="20" y="66"/>
                </a:cxn>
                <a:cxn ang="0">
                  <a:pos x="20" y="66"/>
                </a:cxn>
                <a:cxn ang="0">
                  <a:pos x="22" y="66"/>
                </a:cxn>
              </a:cxnLst>
              <a:rect l="0" t="0" r="r" b="b"/>
              <a:pathLst>
                <a:path w="24" h="76">
                  <a:moveTo>
                    <a:pt x="22" y="66"/>
                  </a:moveTo>
                  <a:lnTo>
                    <a:pt x="24" y="74"/>
                  </a:lnTo>
                  <a:lnTo>
                    <a:pt x="20" y="74"/>
                  </a:lnTo>
                  <a:lnTo>
                    <a:pt x="18" y="76"/>
                  </a:lnTo>
                  <a:lnTo>
                    <a:pt x="14" y="74"/>
                  </a:lnTo>
                  <a:lnTo>
                    <a:pt x="12"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6" y="64"/>
                  </a:lnTo>
                  <a:lnTo>
                    <a:pt x="16" y="64"/>
                  </a:lnTo>
                  <a:lnTo>
                    <a:pt x="16" y="66"/>
                  </a:lnTo>
                  <a:lnTo>
                    <a:pt x="18" y="66"/>
                  </a:lnTo>
                  <a:lnTo>
                    <a:pt x="20"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25" name="Freeform 29"/>
            <p:cNvSpPr>
              <a:spLocks/>
            </p:cNvSpPr>
            <p:nvPr/>
          </p:nvSpPr>
          <p:spPr bwMode="auto">
            <a:xfrm>
              <a:off x="3342"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8" y="56"/>
                </a:cxn>
                <a:cxn ang="0">
                  <a:pos x="58"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8" y="56"/>
                  </a:lnTo>
                  <a:lnTo>
                    <a:pt x="58"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6" name="Freeform 30"/>
            <p:cNvSpPr>
              <a:spLocks noEditPoints="1"/>
            </p:cNvSpPr>
            <p:nvPr/>
          </p:nvSpPr>
          <p:spPr bwMode="auto">
            <a:xfrm>
              <a:off x="3422"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7" name="Freeform 31"/>
            <p:cNvSpPr>
              <a:spLocks/>
            </p:cNvSpPr>
            <p:nvPr/>
          </p:nvSpPr>
          <p:spPr bwMode="auto">
            <a:xfrm>
              <a:off x="348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8" name="Freeform 32"/>
            <p:cNvSpPr>
              <a:spLocks/>
            </p:cNvSpPr>
            <p:nvPr/>
          </p:nvSpPr>
          <p:spPr bwMode="auto">
            <a:xfrm>
              <a:off x="3534"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29" name="Freeform 33"/>
            <p:cNvSpPr>
              <a:spLocks noEditPoints="1"/>
            </p:cNvSpPr>
            <p:nvPr/>
          </p:nvSpPr>
          <p:spPr bwMode="auto">
            <a:xfrm>
              <a:off x="3586" y="2756"/>
              <a:ext cx="46" cy="58"/>
            </a:xfrm>
            <a:custGeom>
              <a:avLst/>
              <a:gdLst/>
              <a:ahLst/>
              <a:cxnLst>
                <a:cxn ang="0">
                  <a:pos x="0" y="28"/>
                </a:cxn>
                <a:cxn ang="0">
                  <a:pos x="2" y="20"/>
                </a:cxn>
                <a:cxn ang="0">
                  <a:pos x="4" y="12"/>
                </a:cxn>
                <a:cxn ang="0">
                  <a:pos x="8" y="6"/>
                </a:cxn>
                <a:cxn ang="0">
                  <a:pos x="12" y="2"/>
                </a:cxn>
                <a:cxn ang="0">
                  <a:pos x="18" y="0"/>
                </a:cxn>
                <a:cxn ang="0">
                  <a:pos x="22" y="0"/>
                </a:cxn>
                <a:cxn ang="0">
                  <a:pos x="30" y="0"/>
                </a:cxn>
                <a:cxn ang="0">
                  <a:pos x="34" y="2"/>
                </a:cxn>
                <a:cxn ang="0">
                  <a:pos x="40" y="6"/>
                </a:cxn>
                <a:cxn ang="0">
                  <a:pos x="42" y="12"/>
                </a:cxn>
                <a:cxn ang="0">
                  <a:pos x="44" y="20"/>
                </a:cxn>
                <a:cxn ang="0">
                  <a:pos x="46" y="28"/>
                </a:cxn>
                <a:cxn ang="0">
                  <a:pos x="44" y="38"/>
                </a:cxn>
                <a:cxn ang="0">
                  <a:pos x="42" y="44"/>
                </a:cxn>
                <a:cxn ang="0">
                  <a:pos x="40" y="50"/>
                </a:cxn>
                <a:cxn ang="0">
                  <a:pos x="34" y="54"/>
                </a:cxn>
                <a:cxn ang="0">
                  <a:pos x="28" y="56"/>
                </a:cxn>
                <a:cxn ang="0">
                  <a:pos x="22" y="58"/>
                </a:cxn>
                <a:cxn ang="0">
                  <a:pos x="16" y="56"/>
                </a:cxn>
                <a:cxn ang="0">
                  <a:pos x="12" y="54"/>
                </a:cxn>
                <a:cxn ang="0">
                  <a:pos x="6" y="50"/>
                </a:cxn>
                <a:cxn ang="0">
                  <a:pos x="4" y="44"/>
                </a:cxn>
                <a:cxn ang="0">
                  <a:pos x="0" y="38"/>
                </a:cxn>
                <a:cxn ang="0">
                  <a:pos x="0" y="28"/>
                </a:cxn>
                <a:cxn ang="0">
                  <a:pos x="8" y="28"/>
                </a:cxn>
                <a:cxn ang="0">
                  <a:pos x="10" y="34"/>
                </a:cxn>
                <a:cxn ang="0">
                  <a:pos x="10" y="40"/>
                </a:cxn>
                <a:cxn ang="0">
                  <a:pos x="12" y="44"/>
                </a:cxn>
                <a:cxn ang="0">
                  <a:pos x="18" y="48"/>
                </a:cxn>
                <a:cxn ang="0">
                  <a:pos x="22" y="50"/>
                </a:cxn>
                <a:cxn ang="0">
                  <a:pos x="28" y="48"/>
                </a:cxn>
                <a:cxn ang="0">
                  <a:pos x="32" y="44"/>
                </a:cxn>
                <a:cxn ang="0">
                  <a:pos x="36" y="40"/>
                </a:cxn>
                <a:cxn ang="0">
                  <a:pos x="36" y="34"/>
                </a:cxn>
                <a:cxn ang="0">
                  <a:pos x="36" y="28"/>
                </a:cxn>
                <a:cxn ang="0">
                  <a:pos x="36" y="22"/>
                </a:cxn>
                <a:cxn ang="0">
                  <a:pos x="36" y="16"/>
                </a:cxn>
                <a:cxn ang="0">
                  <a:pos x="32" y="12"/>
                </a:cxn>
                <a:cxn ang="0">
                  <a:pos x="28" y="8"/>
                </a:cxn>
                <a:cxn ang="0">
                  <a:pos x="22" y="8"/>
                </a:cxn>
                <a:cxn ang="0">
                  <a:pos x="18" y="8"/>
                </a:cxn>
                <a:cxn ang="0">
                  <a:pos x="12" y="12"/>
                </a:cxn>
                <a:cxn ang="0">
                  <a:pos x="10" y="16"/>
                </a:cxn>
                <a:cxn ang="0">
                  <a:pos x="10" y="22"/>
                </a:cxn>
                <a:cxn ang="0">
                  <a:pos x="8" y="28"/>
                </a:cxn>
              </a:cxnLst>
              <a:rect l="0" t="0" r="r" b="b"/>
              <a:pathLst>
                <a:path w="46" h="58">
                  <a:moveTo>
                    <a:pt x="0" y="28"/>
                  </a:moveTo>
                  <a:lnTo>
                    <a:pt x="2" y="20"/>
                  </a:lnTo>
                  <a:lnTo>
                    <a:pt x="4" y="12"/>
                  </a:lnTo>
                  <a:lnTo>
                    <a:pt x="8" y="6"/>
                  </a:lnTo>
                  <a:lnTo>
                    <a:pt x="12" y="2"/>
                  </a:lnTo>
                  <a:lnTo>
                    <a:pt x="18" y="0"/>
                  </a:lnTo>
                  <a:lnTo>
                    <a:pt x="22" y="0"/>
                  </a:lnTo>
                  <a:lnTo>
                    <a:pt x="30" y="0"/>
                  </a:lnTo>
                  <a:lnTo>
                    <a:pt x="34" y="2"/>
                  </a:lnTo>
                  <a:lnTo>
                    <a:pt x="40" y="6"/>
                  </a:lnTo>
                  <a:lnTo>
                    <a:pt x="42" y="12"/>
                  </a:lnTo>
                  <a:lnTo>
                    <a:pt x="44" y="20"/>
                  </a:lnTo>
                  <a:lnTo>
                    <a:pt x="46" y="28"/>
                  </a:lnTo>
                  <a:lnTo>
                    <a:pt x="44" y="38"/>
                  </a:lnTo>
                  <a:lnTo>
                    <a:pt x="42" y="44"/>
                  </a:lnTo>
                  <a:lnTo>
                    <a:pt x="40" y="50"/>
                  </a:lnTo>
                  <a:lnTo>
                    <a:pt x="34" y="54"/>
                  </a:lnTo>
                  <a:lnTo>
                    <a:pt x="28" y="56"/>
                  </a:lnTo>
                  <a:lnTo>
                    <a:pt x="22" y="58"/>
                  </a:lnTo>
                  <a:lnTo>
                    <a:pt x="16" y="56"/>
                  </a:lnTo>
                  <a:lnTo>
                    <a:pt x="12" y="54"/>
                  </a:lnTo>
                  <a:lnTo>
                    <a:pt x="6" y="50"/>
                  </a:lnTo>
                  <a:lnTo>
                    <a:pt x="4" y="44"/>
                  </a:lnTo>
                  <a:lnTo>
                    <a:pt x="0" y="38"/>
                  </a:lnTo>
                  <a:lnTo>
                    <a:pt x="0" y="28"/>
                  </a:lnTo>
                  <a:close/>
                  <a:moveTo>
                    <a:pt x="8" y="28"/>
                  </a:moveTo>
                  <a:lnTo>
                    <a:pt x="10" y="34"/>
                  </a:lnTo>
                  <a:lnTo>
                    <a:pt x="10" y="40"/>
                  </a:lnTo>
                  <a:lnTo>
                    <a:pt x="12" y="44"/>
                  </a:lnTo>
                  <a:lnTo>
                    <a:pt x="18" y="48"/>
                  </a:lnTo>
                  <a:lnTo>
                    <a:pt x="22" y="50"/>
                  </a:lnTo>
                  <a:lnTo>
                    <a:pt x="28" y="48"/>
                  </a:lnTo>
                  <a:lnTo>
                    <a:pt x="32" y="44"/>
                  </a:lnTo>
                  <a:lnTo>
                    <a:pt x="36" y="40"/>
                  </a:lnTo>
                  <a:lnTo>
                    <a:pt x="36" y="34"/>
                  </a:lnTo>
                  <a:lnTo>
                    <a:pt x="36" y="28"/>
                  </a:lnTo>
                  <a:lnTo>
                    <a:pt x="36" y="22"/>
                  </a:lnTo>
                  <a:lnTo>
                    <a:pt x="36" y="16"/>
                  </a:lnTo>
                  <a:lnTo>
                    <a:pt x="32" y="12"/>
                  </a:lnTo>
                  <a:lnTo>
                    <a:pt x="28" y="8"/>
                  </a:lnTo>
                  <a:lnTo>
                    <a:pt x="22" y="8"/>
                  </a:lnTo>
                  <a:lnTo>
                    <a:pt x="18" y="8"/>
                  </a:lnTo>
                  <a:lnTo>
                    <a:pt x="12" y="12"/>
                  </a:lnTo>
                  <a:lnTo>
                    <a:pt x="10" y="16"/>
                  </a:lnTo>
                  <a:lnTo>
                    <a:pt x="10" y="22"/>
                  </a:lnTo>
                  <a:lnTo>
                    <a:pt x="8" y="28"/>
                  </a:lnTo>
                  <a:close/>
                </a:path>
              </a:pathLst>
            </a:custGeom>
            <a:solidFill>
              <a:srgbClr val="FFFFFF"/>
            </a:solidFill>
            <a:ln w="0">
              <a:noFill/>
              <a:prstDash val="solid"/>
              <a:round/>
              <a:headEnd/>
              <a:tailEnd/>
            </a:ln>
          </p:spPr>
          <p:txBody>
            <a:bodyPr/>
            <a:lstStyle/>
            <a:p>
              <a:endParaRPr lang="en-US"/>
            </a:p>
          </p:txBody>
        </p:sp>
        <p:sp>
          <p:nvSpPr>
            <p:cNvPr id="30" name="Freeform 34"/>
            <p:cNvSpPr>
              <a:spLocks/>
            </p:cNvSpPr>
            <p:nvPr/>
          </p:nvSpPr>
          <p:spPr bwMode="auto">
            <a:xfrm>
              <a:off x="3640" y="2734"/>
              <a:ext cx="28" cy="78"/>
            </a:xfrm>
            <a:custGeom>
              <a:avLst/>
              <a:gdLst/>
              <a:ahLst/>
              <a:cxnLst>
                <a:cxn ang="0">
                  <a:pos x="8" y="78"/>
                </a:cxn>
                <a:cxn ang="0">
                  <a:pos x="8" y="30"/>
                </a:cxn>
                <a:cxn ang="0">
                  <a:pos x="0" y="30"/>
                </a:cxn>
                <a:cxn ang="0">
                  <a:pos x="0" y="22"/>
                </a:cxn>
                <a:cxn ang="0">
                  <a:pos x="8" y="22"/>
                </a:cxn>
                <a:cxn ang="0">
                  <a:pos x="8" y="16"/>
                </a:cxn>
                <a:cxn ang="0">
                  <a:pos x="8" y="12"/>
                </a:cxn>
                <a:cxn ang="0">
                  <a:pos x="8" y="8"/>
                </a:cxn>
                <a:cxn ang="0">
                  <a:pos x="10" y="6"/>
                </a:cxn>
                <a:cxn ang="0">
                  <a:pos x="12" y="2"/>
                </a:cxn>
                <a:cxn ang="0">
                  <a:pos x="16" y="0"/>
                </a:cxn>
                <a:cxn ang="0">
                  <a:pos x="22" y="0"/>
                </a:cxn>
                <a:cxn ang="0">
                  <a:pos x="24" y="0"/>
                </a:cxn>
                <a:cxn ang="0">
                  <a:pos x="28" y="2"/>
                </a:cxn>
                <a:cxn ang="0">
                  <a:pos x="28" y="10"/>
                </a:cxn>
                <a:cxn ang="0">
                  <a:pos x="26" y="8"/>
                </a:cxn>
                <a:cxn ang="0">
                  <a:pos x="22" y="8"/>
                </a:cxn>
                <a:cxn ang="0">
                  <a:pos x="20" y="10"/>
                </a:cxn>
                <a:cxn ang="0">
                  <a:pos x="18" y="10"/>
                </a:cxn>
                <a:cxn ang="0">
                  <a:pos x="16" y="14"/>
                </a:cxn>
                <a:cxn ang="0">
                  <a:pos x="16" y="18"/>
                </a:cxn>
                <a:cxn ang="0">
                  <a:pos x="16" y="22"/>
                </a:cxn>
                <a:cxn ang="0">
                  <a:pos x="26" y="22"/>
                </a:cxn>
                <a:cxn ang="0">
                  <a:pos x="26" y="30"/>
                </a:cxn>
                <a:cxn ang="0">
                  <a:pos x="16" y="30"/>
                </a:cxn>
                <a:cxn ang="0">
                  <a:pos x="16" y="78"/>
                </a:cxn>
                <a:cxn ang="0">
                  <a:pos x="8" y="78"/>
                </a:cxn>
              </a:cxnLst>
              <a:rect l="0" t="0" r="r" b="b"/>
              <a:pathLst>
                <a:path w="28" h="78">
                  <a:moveTo>
                    <a:pt x="8" y="78"/>
                  </a:moveTo>
                  <a:lnTo>
                    <a:pt x="8" y="30"/>
                  </a:lnTo>
                  <a:lnTo>
                    <a:pt x="0" y="30"/>
                  </a:lnTo>
                  <a:lnTo>
                    <a:pt x="0" y="22"/>
                  </a:lnTo>
                  <a:lnTo>
                    <a:pt x="8" y="22"/>
                  </a:lnTo>
                  <a:lnTo>
                    <a:pt x="8" y="16"/>
                  </a:lnTo>
                  <a:lnTo>
                    <a:pt x="8" y="12"/>
                  </a:lnTo>
                  <a:lnTo>
                    <a:pt x="8" y="8"/>
                  </a:lnTo>
                  <a:lnTo>
                    <a:pt x="10" y="6"/>
                  </a:lnTo>
                  <a:lnTo>
                    <a:pt x="12" y="2"/>
                  </a:lnTo>
                  <a:lnTo>
                    <a:pt x="16" y="0"/>
                  </a:lnTo>
                  <a:lnTo>
                    <a:pt x="22" y="0"/>
                  </a:lnTo>
                  <a:lnTo>
                    <a:pt x="24" y="0"/>
                  </a:lnTo>
                  <a:lnTo>
                    <a:pt x="28" y="2"/>
                  </a:lnTo>
                  <a:lnTo>
                    <a:pt x="28" y="10"/>
                  </a:lnTo>
                  <a:lnTo>
                    <a:pt x="26" y="8"/>
                  </a:lnTo>
                  <a:lnTo>
                    <a:pt x="22" y="8"/>
                  </a:lnTo>
                  <a:lnTo>
                    <a:pt x="20" y="10"/>
                  </a:lnTo>
                  <a:lnTo>
                    <a:pt x="18" y="10"/>
                  </a:lnTo>
                  <a:lnTo>
                    <a:pt x="16" y="14"/>
                  </a:lnTo>
                  <a:lnTo>
                    <a:pt x="16" y="18"/>
                  </a:lnTo>
                  <a:lnTo>
                    <a:pt x="16" y="22"/>
                  </a:lnTo>
                  <a:lnTo>
                    <a:pt x="26" y="22"/>
                  </a:lnTo>
                  <a:lnTo>
                    <a:pt x="26" y="30"/>
                  </a:lnTo>
                  <a:lnTo>
                    <a:pt x="16" y="30"/>
                  </a:lnTo>
                  <a:lnTo>
                    <a:pt x="16" y="78"/>
                  </a:lnTo>
                  <a:lnTo>
                    <a:pt x="8" y="78"/>
                  </a:lnTo>
                  <a:close/>
                </a:path>
              </a:pathLst>
            </a:custGeom>
            <a:solidFill>
              <a:srgbClr val="FFFFFF"/>
            </a:solidFill>
            <a:ln w="0">
              <a:noFill/>
              <a:prstDash val="solid"/>
              <a:round/>
              <a:headEnd/>
              <a:tailEnd/>
            </a:ln>
          </p:spPr>
          <p:txBody>
            <a:bodyPr/>
            <a:lstStyle/>
            <a:p>
              <a:endParaRPr lang="en-US"/>
            </a:p>
          </p:txBody>
        </p:sp>
        <p:sp>
          <p:nvSpPr>
            <p:cNvPr id="31" name="Freeform 35"/>
            <p:cNvSpPr>
              <a:spLocks/>
            </p:cNvSpPr>
            <p:nvPr/>
          </p:nvSpPr>
          <p:spPr bwMode="auto">
            <a:xfrm>
              <a:off x="3698" y="2736"/>
              <a:ext cx="50" cy="76"/>
            </a:xfrm>
            <a:custGeom>
              <a:avLst/>
              <a:gdLst/>
              <a:ahLst/>
              <a:cxnLst>
                <a:cxn ang="0">
                  <a:pos x="0" y="76"/>
                </a:cxn>
                <a:cxn ang="0">
                  <a:pos x="0" y="0"/>
                </a:cxn>
                <a:cxn ang="0">
                  <a:pos x="48" y="0"/>
                </a:cxn>
                <a:cxn ang="0">
                  <a:pos x="48" y="8"/>
                </a:cxn>
                <a:cxn ang="0">
                  <a:pos x="10" y="8"/>
                </a:cxn>
                <a:cxn ang="0">
                  <a:pos x="10" y="32"/>
                </a:cxn>
                <a:cxn ang="0">
                  <a:pos x="46" y="32"/>
                </a:cxn>
                <a:cxn ang="0">
                  <a:pos x="46" y="42"/>
                </a:cxn>
                <a:cxn ang="0">
                  <a:pos x="10" y="42"/>
                </a:cxn>
                <a:cxn ang="0">
                  <a:pos x="10" y="68"/>
                </a:cxn>
                <a:cxn ang="0">
                  <a:pos x="50" y="68"/>
                </a:cxn>
                <a:cxn ang="0">
                  <a:pos x="50" y="76"/>
                </a:cxn>
                <a:cxn ang="0">
                  <a:pos x="0" y="76"/>
                </a:cxn>
              </a:cxnLst>
              <a:rect l="0" t="0" r="r" b="b"/>
              <a:pathLst>
                <a:path w="50" h="76">
                  <a:moveTo>
                    <a:pt x="0" y="76"/>
                  </a:moveTo>
                  <a:lnTo>
                    <a:pt x="0" y="0"/>
                  </a:lnTo>
                  <a:lnTo>
                    <a:pt x="48" y="0"/>
                  </a:lnTo>
                  <a:lnTo>
                    <a:pt x="48" y="8"/>
                  </a:lnTo>
                  <a:lnTo>
                    <a:pt x="10" y="8"/>
                  </a:lnTo>
                  <a:lnTo>
                    <a:pt x="10" y="32"/>
                  </a:lnTo>
                  <a:lnTo>
                    <a:pt x="46" y="32"/>
                  </a:lnTo>
                  <a:lnTo>
                    <a:pt x="46" y="42"/>
                  </a:lnTo>
                  <a:lnTo>
                    <a:pt x="10" y="42"/>
                  </a:lnTo>
                  <a:lnTo>
                    <a:pt x="10" y="68"/>
                  </a:lnTo>
                  <a:lnTo>
                    <a:pt x="50" y="68"/>
                  </a:lnTo>
                  <a:lnTo>
                    <a:pt x="50" y="76"/>
                  </a:lnTo>
                  <a:lnTo>
                    <a:pt x="0" y="76"/>
                  </a:lnTo>
                  <a:close/>
                </a:path>
              </a:pathLst>
            </a:custGeom>
            <a:solidFill>
              <a:srgbClr val="FFFFFF"/>
            </a:solidFill>
            <a:ln w="0">
              <a:noFill/>
              <a:prstDash val="solid"/>
              <a:round/>
              <a:headEnd/>
              <a:tailEnd/>
            </a:ln>
          </p:spPr>
          <p:txBody>
            <a:bodyPr/>
            <a:lstStyle/>
            <a:p>
              <a:endParaRPr lang="en-US"/>
            </a:p>
          </p:txBody>
        </p:sp>
        <p:sp>
          <p:nvSpPr>
            <p:cNvPr id="32" name="Freeform 36"/>
            <p:cNvSpPr>
              <a:spLocks/>
            </p:cNvSpPr>
            <p:nvPr/>
          </p:nvSpPr>
          <p:spPr bwMode="auto">
            <a:xfrm>
              <a:off x="3764" y="2756"/>
              <a:ext cx="40" cy="56"/>
            </a:xfrm>
            <a:custGeom>
              <a:avLst/>
              <a:gdLst/>
              <a:ahLst/>
              <a:cxnLst>
                <a:cxn ang="0">
                  <a:pos x="0" y="56"/>
                </a:cxn>
                <a:cxn ang="0">
                  <a:pos x="0" y="0"/>
                </a:cxn>
                <a:cxn ang="0">
                  <a:pos x="8" y="0"/>
                </a:cxn>
                <a:cxn ang="0">
                  <a:pos x="8" y="8"/>
                </a:cxn>
                <a:cxn ang="0">
                  <a:pos x="12" y="4"/>
                </a:cxn>
                <a:cxn ang="0">
                  <a:pos x="18" y="0"/>
                </a:cxn>
                <a:cxn ang="0">
                  <a:pos x="24" y="0"/>
                </a:cxn>
                <a:cxn ang="0">
                  <a:pos x="28" y="0"/>
                </a:cxn>
                <a:cxn ang="0">
                  <a:pos x="32" y="2"/>
                </a:cxn>
                <a:cxn ang="0">
                  <a:pos x="34" y="4"/>
                </a:cxn>
                <a:cxn ang="0">
                  <a:pos x="36" y="6"/>
                </a:cxn>
                <a:cxn ang="0">
                  <a:pos x="38" y="10"/>
                </a:cxn>
                <a:cxn ang="0">
                  <a:pos x="40" y="12"/>
                </a:cxn>
                <a:cxn ang="0">
                  <a:pos x="40" y="16"/>
                </a:cxn>
                <a:cxn ang="0">
                  <a:pos x="40" y="22"/>
                </a:cxn>
                <a:cxn ang="0">
                  <a:pos x="40" y="56"/>
                </a:cxn>
                <a:cxn ang="0">
                  <a:pos x="32" y="56"/>
                </a:cxn>
                <a:cxn ang="0">
                  <a:pos x="32" y="22"/>
                </a:cxn>
                <a:cxn ang="0">
                  <a:pos x="32" y="18"/>
                </a:cxn>
                <a:cxn ang="0">
                  <a:pos x="30" y="14"/>
                </a:cxn>
                <a:cxn ang="0">
                  <a:pos x="30" y="12"/>
                </a:cxn>
                <a:cxn ang="0">
                  <a:pos x="28" y="10"/>
                </a:cxn>
                <a:cxn ang="0">
                  <a:pos x="24" y="8"/>
                </a:cxn>
                <a:cxn ang="0">
                  <a:pos x="22" y="8"/>
                </a:cxn>
                <a:cxn ang="0">
                  <a:pos x="16" y="8"/>
                </a:cxn>
                <a:cxn ang="0">
                  <a:pos x="12" y="12"/>
                </a:cxn>
                <a:cxn ang="0">
                  <a:pos x="10" y="14"/>
                </a:cxn>
                <a:cxn ang="0">
                  <a:pos x="10" y="20"/>
                </a:cxn>
                <a:cxn ang="0">
                  <a:pos x="8" y="26"/>
                </a:cxn>
                <a:cxn ang="0">
                  <a:pos x="8" y="56"/>
                </a:cxn>
                <a:cxn ang="0">
                  <a:pos x="0" y="56"/>
                </a:cxn>
              </a:cxnLst>
              <a:rect l="0" t="0" r="r" b="b"/>
              <a:pathLst>
                <a:path w="40" h="56">
                  <a:moveTo>
                    <a:pt x="0" y="56"/>
                  </a:moveTo>
                  <a:lnTo>
                    <a:pt x="0" y="0"/>
                  </a:lnTo>
                  <a:lnTo>
                    <a:pt x="8" y="0"/>
                  </a:lnTo>
                  <a:lnTo>
                    <a:pt x="8" y="8"/>
                  </a:lnTo>
                  <a:lnTo>
                    <a:pt x="12" y="4"/>
                  </a:lnTo>
                  <a:lnTo>
                    <a:pt x="18" y="0"/>
                  </a:lnTo>
                  <a:lnTo>
                    <a:pt x="24" y="0"/>
                  </a:lnTo>
                  <a:lnTo>
                    <a:pt x="28" y="0"/>
                  </a:lnTo>
                  <a:lnTo>
                    <a:pt x="32" y="2"/>
                  </a:lnTo>
                  <a:lnTo>
                    <a:pt x="34" y="4"/>
                  </a:lnTo>
                  <a:lnTo>
                    <a:pt x="36" y="6"/>
                  </a:lnTo>
                  <a:lnTo>
                    <a:pt x="38" y="10"/>
                  </a:lnTo>
                  <a:lnTo>
                    <a:pt x="40" y="12"/>
                  </a:lnTo>
                  <a:lnTo>
                    <a:pt x="40" y="16"/>
                  </a:lnTo>
                  <a:lnTo>
                    <a:pt x="40" y="22"/>
                  </a:lnTo>
                  <a:lnTo>
                    <a:pt x="40" y="56"/>
                  </a:lnTo>
                  <a:lnTo>
                    <a:pt x="32" y="56"/>
                  </a:lnTo>
                  <a:lnTo>
                    <a:pt x="32" y="22"/>
                  </a:lnTo>
                  <a:lnTo>
                    <a:pt x="32" y="18"/>
                  </a:lnTo>
                  <a:lnTo>
                    <a:pt x="30" y="14"/>
                  </a:lnTo>
                  <a:lnTo>
                    <a:pt x="30" y="12"/>
                  </a:lnTo>
                  <a:lnTo>
                    <a:pt x="28" y="10"/>
                  </a:lnTo>
                  <a:lnTo>
                    <a:pt x="24" y="8"/>
                  </a:lnTo>
                  <a:lnTo>
                    <a:pt x="22" y="8"/>
                  </a:lnTo>
                  <a:lnTo>
                    <a:pt x="16" y="8"/>
                  </a:lnTo>
                  <a:lnTo>
                    <a:pt x="12" y="12"/>
                  </a:lnTo>
                  <a:lnTo>
                    <a:pt x="10" y="14"/>
                  </a:lnTo>
                  <a:lnTo>
                    <a:pt x="10"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3" name="Freeform 37"/>
            <p:cNvSpPr>
              <a:spLocks/>
            </p:cNvSpPr>
            <p:nvPr/>
          </p:nvSpPr>
          <p:spPr bwMode="auto">
            <a:xfrm>
              <a:off x="3816" y="2756"/>
              <a:ext cx="44" cy="56"/>
            </a:xfrm>
            <a:custGeom>
              <a:avLst/>
              <a:gdLst/>
              <a:ahLst/>
              <a:cxnLst>
                <a:cxn ang="0">
                  <a:pos x="18" y="56"/>
                </a:cxn>
                <a:cxn ang="0">
                  <a:pos x="0" y="0"/>
                </a:cxn>
                <a:cxn ang="0">
                  <a:pos x="8" y="0"/>
                </a:cxn>
                <a:cxn ang="0">
                  <a:pos x="20" y="34"/>
                </a:cxn>
                <a:cxn ang="0">
                  <a:pos x="20" y="40"/>
                </a:cxn>
                <a:cxn ang="0">
                  <a:pos x="22" y="46"/>
                </a:cxn>
                <a:cxn ang="0">
                  <a:pos x="24" y="40"/>
                </a:cxn>
                <a:cxn ang="0">
                  <a:pos x="26" y="34"/>
                </a:cxn>
                <a:cxn ang="0">
                  <a:pos x="36" y="0"/>
                </a:cxn>
                <a:cxn ang="0">
                  <a:pos x="44" y="0"/>
                </a:cxn>
                <a:cxn ang="0">
                  <a:pos x="26" y="56"/>
                </a:cxn>
                <a:cxn ang="0">
                  <a:pos x="18" y="56"/>
                </a:cxn>
              </a:cxnLst>
              <a:rect l="0" t="0" r="r" b="b"/>
              <a:pathLst>
                <a:path w="44" h="56">
                  <a:moveTo>
                    <a:pt x="18" y="56"/>
                  </a:moveTo>
                  <a:lnTo>
                    <a:pt x="0" y="0"/>
                  </a:lnTo>
                  <a:lnTo>
                    <a:pt x="8" y="0"/>
                  </a:lnTo>
                  <a:lnTo>
                    <a:pt x="20" y="34"/>
                  </a:lnTo>
                  <a:lnTo>
                    <a:pt x="20" y="40"/>
                  </a:lnTo>
                  <a:lnTo>
                    <a:pt x="22" y="46"/>
                  </a:lnTo>
                  <a:lnTo>
                    <a:pt x="24" y="40"/>
                  </a:lnTo>
                  <a:lnTo>
                    <a:pt x="26" y="34"/>
                  </a:lnTo>
                  <a:lnTo>
                    <a:pt x="36" y="0"/>
                  </a:lnTo>
                  <a:lnTo>
                    <a:pt x="44" y="0"/>
                  </a:lnTo>
                  <a:lnTo>
                    <a:pt x="26" y="56"/>
                  </a:lnTo>
                  <a:lnTo>
                    <a:pt x="18" y="56"/>
                  </a:lnTo>
                  <a:close/>
                </a:path>
              </a:pathLst>
            </a:custGeom>
            <a:solidFill>
              <a:srgbClr val="FFFFFF"/>
            </a:solidFill>
            <a:ln w="0">
              <a:noFill/>
              <a:prstDash val="solid"/>
              <a:round/>
              <a:headEnd/>
              <a:tailEnd/>
            </a:ln>
          </p:spPr>
          <p:txBody>
            <a:bodyPr/>
            <a:lstStyle/>
            <a:p>
              <a:endParaRPr lang="en-US"/>
            </a:p>
          </p:txBody>
        </p:sp>
        <p:sp>
          <p:nvSpPr>
            <p:cNvPr id="34" name="Freeform 38"/>
            <p:cNvSpPr>
              <a:spLocks noEditPoints="1"/>
            </p:cNvSpPr>
            <p:nvPr/>
          </p:nvSpPr>
          <p:spPr bwMode="auto">
            <a:xfrm>
              <a:off x="3872" y="2736"/>
              <a:ext cx="8" cy="76"/>
            </a:xfrm>
            <a:custGeom>
              <a:avLst/>
              <a:gdLst/>
              <a:ahLst/>
              <a:cxnLst>
                <a:cxn ang="0">
                  <a:pos x="0" y="10"/>
                </a:cxn>
                <a:cxn ang="0">
                  <a:pos x="0" y="0"/>
                </a:cxn>
                <a:cxn ang="0">
                  <a:pos x="8" y="0"/>
                </a:cxn>
                <a:cxn ang="0">
                  <a:pos x="8" y="10"/>
                </a:cxn>
                <a:cxn ang="0">
                  <a:pos x="0" y="10"/>
                </a:cxn>
                <a:cxn ang="0">
                  <a:pos x="0" y="76"/>
                </a:cxn>
                <a:cxn ang="0">
                  <a:pos x="0" y="20"/>
                </a:cxn>
                <a:cxn ang="0">
                  <a:pos x="8" y="20"/>
                </a:cxn>
                <a:cxn ang="0">
                  <a:pos x="8" y="76"/>
                </a:cxn>
                <a:cxn ang="0">
                  <a:pos x="0" y="76"/>
                </a:cxn>
              </a:cxnLst>
              <a:rect l="0" t="0" r="r" b="b"/>
              <a:pathLst>
                <a:path w="8" h="76">
                  <a:moveTo>
                    <a:pt x="0" y="10"/>
                  </a:moveTo>
                  <a:lnTo>
                    <a:pt x="0" y="0"/>
                  </a:lnTo>
                  <a:lnTo>
                    <a:pt x="8" y="0"/>
                  </a:lnTo>
                  <a:lnTo>
                    <a:pt x="8" y="10"/>
                  </a:lnTo>
                  <a:lnTo>
                    <a:pt x="0" y="10"/>
                  </a:lnTo>
                  <a:close/>
                  <a:moveTo>
                    <a:pt x="0" y="76"/>
                  </a:moveTo>
                  <a:lnTo>
                    <a:pt x="0" y="20"/>
                  </a:lnTo>
                  <a:lnTo>
                    <a:pt x="8" y="20"/>
                  </a:lnTo>
                  <a:lnTo>
                    <a:pt x="8" y="76"/>
                  </a:lnTo>
                  <a:lnTo>
                    <a:pt x="0" y="76"/>
                  </a:lnTo>
                  <a:close/>
                </a:path>
              </a:pathLst>
            </a:custGeom>
            <a:solidFill>
              <a:srgbClr val="FFFFFF"/>
            </a:solidFill>
            <a:ln w="0">
              <a:noFill/>
              <a:prstDash val="solid"/>
              <a:round/>
              <a:headEnd/>
              <a:tailEnd/>
            </a:ln>
          </p:spPr>
          <p:txBody>
            <a:bodyPr/>
            <a:lstStyle/>
            <a:p>
              <a:endParaRPr lang="en-US"/>
            </a:p>
          </p:txBody>
        </p:sp>
        <p:sp>
          <p:nvSpPr>
            <p:cNvPr id="35" name="Freeform 39"/>
            <p:cNvSpPr>
              <a:spLocks/>
            </p:cNvSpPr>
            <p:nvPr/>
          </p:nvSpPr>
          <p:spPr bwMode="auto">
            <a:xfrm>
              <a:off x="3898" y="2756"/>
              <a:ext cx="26" cy="56"/>
            </a:xfrm>
            <a:custGeom>
              <a:avLst/>
              <a:gdLst/>
              <a:ahLst/>
              <a:cxnLst>
                <a:cxn ang="0">
                  <a:pos x="0" y="56"/>
                </a:cxn>
                <a:cxn ang="0">
                  <a:pos x="0" y="0"/>
                </a:cxn>
                <a:cxn ang="0">
                  <a:pos x="8" y="0"/>
                </a:cxn>
                <a:cxn ang="0">
                  <a:pos x="8" y="10"/>
                </a:cxn>
                <a:cxn ang="0">
                  <a:pos x="10" y="4"/>
                </a:cxn>
                <a:cxn ang="0">
                  <a:pos x="12" y="2"/>
                </a:cxn>
                <a:cxn ang="0">
                  <a:pos x="16" y="0"/>
                </a:cxn>
                <a:cxn ang="0">
                  <a:pos x="18" y="0"/>
                </a:cxn>
                <a:cxn ang="0">
                  <a:pos x="22" y="0"/>
                </a:cxn>
                <a:cxn ang="0">
                  <a:pos x="26" y="2"/>
                </a:cxn>
                <a:cxn ang="0">
                  <a:pos x="24" y="12"/>
                </a:cxn>
                <a:cxn ang="0">
                  <a:pos x="20" y="10"/>
                </a:cxn>
                <a:cxn ang="0">
                  <a:pos x="18" y="10"/>
                </a:cxn>
                <a:cxn ang="0">
                  <a:pos x="16" y="10"/>
                </a:cxn>
                <a:cxn ang="0">
                  <a:pos x="12" y="10"/>
                </a:cxn>
                <a:cxn ang="0">
                  <a:pos x="12" y="14"/>
                </a:cxn>
                <a:cxn ang="0">
                  <a:pos x="10" y="16"/>
                </a:cxn>
                <a:cxn ang="0">
                  <a:pos x="8" y="22"/>
                </a:cxn>
                <a:cxn ang="0">
                  <a:pos x="8" y="28"/>
                </a:cxn>
                <a:cxn ang="0">
                  <a:pos x="8" y="56"/>
                </a:cxn>
                <a:cxn ang="0">
                  <a:pos x="0" y="56"/>
                </a:cxn>
              </a:cxnLst>
              <a:rect l="0" t="0" r="r" b="b"/>
              <a:pathLst>
                <a:path w="26" h="56">
                  <a:moveTo>
                    <a:pt x="0" y="56"/>
                  </a:moveTo>
                  <a:lnTo>
                    <a:pt x="0" y="0"/>
                  </a:lnTo>
                  <a:lnTo>
                    <a:pt x="8" y="0"/>
                  </a:lnTo>
                  <a:lnTo>
                    <a:pt x="8" y="10"/>
                  </a:lnTo>
                  <a:lnTo>
                    <a:pt x="10" y="4"/>
                  </a:lnTo>
                  <a:lnTo>
                    <a:pt x="12" y="2"/>
                  </a:lnTo>
                  <a:lnTo>
                    <a:pt x="16" y="0"/>
                  </a:lnTo>
                  <a:lnTo>
                    <a:pt x="18" y="0"/>
                  </a:lnTo>
                  <a:lnTo>
                    <a:pt x="22" y="0"/>
                  </a:lnTo>
                  <a:lnTo>
                    <a:pt x="26" y="2"/>
                  </a:lnTo>
                  <a:lnTo>
                    <a:pt x="24" y="12"/>
                  </a:lnTo>
                  <a:lnTo>
                    <a:pt x="20" y="10"/>
                  </a:lnTo>
                  <a:lnTo>
                    <a:pt x="18" y="10"/>
                  </a:lnTo>
                  <a:lnTo>
                    <a:pt x="16" y="10"/>
                  </a:lnTo>
                  <a:lnTo>
                    <a:pt x="12" y="10"/>
                  </a:lnTo>
                  <a:lnTo>
                    <a:pt x="12" y="14"/>
                  </a:lnTo>
                  <a:lnTo>
                    <a:pt x="10"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6" name="Freeform 40"/>
            <p:cNvSpPr>
              <a:spLocks noEditPoints="1"/>
            </p:cNvSpPr>
            <p:nvPr/>
          </p:nvSpPr>
          <p:spPr bwMode="auto">
            <a:xfrm>
              <a:off x="3932" y="2756"/>
              <a:ext cx="44" cy="58"/>
            </a:xfrm>
            <a:custGeom>
              <a:avLst/>
              <a:gdLst/>
              <a:ahLst/>
              <a:cxnLst>
                <a:cxn ang="0">
                  <a:pos x="0" y="28"/>
                </a:cxn>
                <a:cxn ang="0">
                  <a:pos x="0" y="20"/>
                </a:cxn>
                <a:cxn ang="0">
                  <a:pos x="2" y="12"/>
                </a:cxn>
                <a:cxn ang="0">
                  <a:pos x="6" y="6"/>
                </a:cxn>
                <a:cxn ang="0">
                  <a:pos x="12" y="2"/>
                </a:cxn>
                <a:cxn ang="0">
                  <a:pos x="16" y="0"/>
                </a:cxn>
                <a:cxn ang="0">
                  <a:pos x="22" y="0"/>
                </a:cxn>
                <a:cxn ang="0">
                  <a:pos x="28" y="0"/>
                </a:cxn>
                <a:cxn ang="0">
                  <a:pos x="34" y="2"/>
                </a:cxn>
                <a:cxn ang="0">
                  <a:pos x="38" y="6"/>
                </a:cxn>
                <a:cxn ang="0">
                  <a:pos x="42" y="12"/>
                </a:cxn>
                <a:cxn ang="0">
                  <a:pos x="44" y="20"/>
                </a:cxn>
                <a:cxn ang="0">
                  <a:pos x="44" y="28"/>
                </a:cxn>
                <a:cxn ang="0">
                  <a:pos x="44" y="38"/>
                </a:cxn>
                <a:cxn ang="0">
                  <a:pos x="42" y="44"/>
                </a:cxn>
                <a:cxn ang="0">
                  <a:pos x="38" y="50"/>
                </a:cxn>
                <a:cxn ang="0">
                  <a:pos x="34" y="54"/>
                </a:cxn>
                <a:cxn ang="0">
                  <a:pos x="28" y="56"/>
                </a:cxn>
                <a:cxn ang="0">
                  <a:pos x="22" y="58"/>
                </a:cxn>
                <a:cxn ang="0">
                  <a:pos x="16" y="56"/>
                </a:cxn>
                <a:cxn ang="0">
                  <a:pos x="10" y="54"/>
                </a:cxn>
                <a:cxn ang="0">
                  <a:pos x="6" y="50"/>
                </a:cxn>
                <a:cxn ang="0">
                  <a:pos x="2" y="44"/>
                </a:cxn>
                <a:cxn ang="0">
                  <a:pos x="0" y="38"/>
                </a:cxn>
                <a:cxn ang="0">
                  <a:pos x="0" y="28"/>
                </a:cxn>
                <a:cxn ang="0">
                  <a:pos x="8" y="28"/>
                </a:cxn>
                <a:cxn ang="0">
                  <a:pos x="8" y="34"/>
                </a:cxn>
                <a:cxn ang="0">
                  <a:pos x="10" y="40"/>
                </a:cxn>
                <a:cxn ang="0">
                  <a:pos x="12" y="44"/>
                </a:cxn>
                <a:cxn ang="0">
                  <a:pos x="16" y="48"/>
                </a:cxn>
                <a:cxn ang="0">
                  <a:pos x="22" y="50"/>
                </a:cxn>
                <a:cxn ang="0">
                  <a:pos x="28" y="48"/>
                </a:cxn>
                <a:cxn ang="0">
                  <a:pos x="32" y="44"/>
                </a:cxn>
                <a:cxn ang="0">
                  <a:pos x="34" y="40"/>
                </a:cxn>
                <a:cxn ang="0">
                  <a:pos x="36" y="34"/>
                </a:cxn>
                <a:cxn ang="0">
                  <a:pos x="36" y="28"/>
                </a:cxn>
                <a:cxn ang="0">
                  <a:pos x="36" y="22"/>
                </a:cxn>
                <a:cxn ang="0">
                  <a:pos x="34" y="16"/>
                </a:cxn>
                <a:cxn ang="0">
                  <a:pos x="32" y="12"/>
                </a:cxn>
                <a:cxn ang="0">
                  <a:pos x="28" y="8"/>
                </a:cxn>
                <a:cxn ang="0">
                  <a:pos x="22" y="8"/>
                </a:cxn>
                <a:cxn ang="0">
                  <a:pos x="16" y="8"/>
                </a:cxn>
                <a:cxn ang="0">
                  <a:pos x="12" y="12"/>
                </a:cxn>
                <a:cxn ang="0">
                  <a:pos x="10" y="16"/>
                </a:cxn>
                <a:cxn ang="0">
                  <a:pos x="8" y="22"/>
                </a:cxn>
                <a:cxn ang="0">
                  <a:pos x="8" y="28"/>
                </a:cxn>
              </a:cxnLst>
              <a:rect l="0" t="0" r="r" b="b"/>
              <a:pathLst>
                <a:path w="44" h="58">
                  <a:moveTo>
                    <a:pt x="0" y="28"/>
                  </a:moveTo>
                  <a:lnTo>
                    <a:pt x="0" y="20"/>
                  </a:lnTo>
                  <a:lnTo>
                    <a:pt x="2" y="12"/>
                  </a:lnTo>
                  <a:lnTo>
                    <a:pt x="6" y="6"/>
                  </a:lnTo>
                  <a:lnTo>
                    <a:pt x="12" y="2"/>
                  </a:lnTo>
                  <a:lnTo>
                    <a:pt x="16" y="0"/>
                  </a:lnTo>
                  <a:lnTo>
                    <a:pt x="22" y="0"/>
                  </a:lnTo>
                  <a:lnTo>
                    <a:pt x="28" y="0"/>
                  </a:lnTo>
                  <a:lnTo>
                    <a:pt x="34" y="2"/>
                  </a:lnTo>
                  <a:lnTo>
                    <a:pt x="38" y="6"/>
                  </a:lnTo>
                  <a:lnTo>
                    <a:pt x="42" y="12"/>
                  </a:lnTo>
                  <a:lnTo>
                    <a:pt x="44" y="20"/>
                  </a:lnTo>
                  <a:lnTo>
                    <a:pt x="44" y="28"/>
                  </a:lnTo>
                  <a:lnTo>
                    <a:pt x="44" y="38"/>
                  </a:lnTo>
                  <a:lnTo>
                    <a:pt x="42" y="44"/>
                  </a:lnTo>
                  <a:lnTo>
                    <a:pt x="38" y="50"/>
                  </a:lnTo>
                  <a:lnTo>
                    <a:pt x="34" y="54"/>
                  </a:lnTo>
                  <a:lnTo>
                    <a:pt x="28" y="56"/>
                  </a:lnTo>
                  <a:lnTo>
                    <a:pt x="22" y="58"/>
                  </a:lnTo>
                  <a:lnTo>
                    <a:pt x="16" y="56"/>
                  </a:lnTo>
                  <a:lnTo>
                    <a:pt x="10" y="54"/>
                  </a:lnTo>
                  <a:lnTo>
                    <a:pt x="6" y="50"/>
                  </a:lnTo>
                  <a:lnTo>
                    <a:pt x="2" y="44"/>
                  </a:lnTo>
                  <a:lnTo>
                    <a:pt x="0" y="38"/>
                  </a:lnTo>
                  <a:lnTo>
                    <a:pt x="0" y="28"/>
                  </a:lnTo>
                  <a:close/>
                  <a:moveTo>
                    <a:pt x="8" y="28"/>
                  </a:moveTo>
                  <a:lnTo>
                    <a:pt x="8" y="34"/>
                  </a:lnTo>
                  <a:lnTo>
                    <a:pt x="10" y="40"/>
                  </a:lnTo>
                  <a:lnTo>
                    <a:pt x="12" y="44"/>
                  </a:lnTo>
                  <a:lnTo>
                    <a:pt x="16" y="48"/>
                  </a:lnTo>
                  <a:lnTo>
                    <a:pt x="22" y="50"/>
                  </a:lnTo>
                  <a:lnTo>
                    <a:pt x="28" y="48"/>
                  </a:lnTo>
                  <a:lnTo>
                    <a:pt x="32" y="44"/>
                  </a:lnTo>
                  <a:lnTo>
                    <a:pt x="34" y="40"/>
                  </a:lnTo>
                  <a:lnTo>
                    <a:pt x="36" y="34"/>
                  </a:lnTo>
                  <a:lnTo>
                    <a:pt x="36" y="28"/>
                  </a:lnTo>
                  <a:lnTo>
                    <a:pt x="36" y="22"/>
                  </a:lnTo>
                  <a:lnTo>
                    <a:pt x="34" y="16"/>
                  </a:lnTo>
                  <a:lnTo>
                    <a:pt x="32" y="12"/>
                  </a:lnTo>
                  <a:lnTo>
                    <a:pt x="28" y="8"/>
                  </a:lnTo>
                  <a:lnTo>
                    <a:pt x="22" y="8"/>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37" name="Freeform 41"/>
            <p:cNvSpPr>
              <a:spLocks/>
            </p:cNvSpPr>
            <p:nvPr/>
          </p:nvSpPr>
          <p:spPr bwMode="auto">
            <a:xfrm>
              <a:off x="399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4"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10"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4"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10"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8" name="Freeform 42"/>
            <p:cNvSpPr>
              <a:spLocks/>
            </p:cNvSpPr>
            <p:nvPr/>
          </p:nvSpPr>
          <p:spPr bwMode="auto">
            <a:xfrm>
              <a:off x="4048"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6" y="56"/>
                </a:cxn>
                <a:cxn ang="0">
                  <a:pos x="56"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6" y="56"/>
                  </a:lnTo>
                  <a:lnTo>
                    <a:pt x="56"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9" name="Freeform 43"/>
            <p:cNvSpPr>
              <a:spLocks noEditPoints="1"/>
            </p:cNvSpPr>
            <p:nvPr/>
          </p:nvSpPr>
          <p:spPr bwMode="auto">
            <a:xfrm>
              <a:off x="4128"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40" name="Freeform 44"/>
            <p:cNvSpPr>
              <a:spLocks/>
            </p:cNvSpPr>
            <p:nvPr/>
          </p:nvSpPr>
          <p:spPr bwMode="auto">
            <a:xfrm>
              <a:off x="4188"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0"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0"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1" name="Freeform 45"/>
            <p:cNvSpPr>
              <a:spLocks/>
            </p:cNvSpPr>
            <p:nvPr/>
          </p:nvSpPr>
          <p:spPr bwMode="auto">
            <a:xfrm>
              <a:off x="4240"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42" name="Freeform 46"/>
            <p:cNvSpPr>
              <a:spLocks noEditPoints="1"/>
            </p:cNvSpPr>
            <p:nvPr/>
          </p:nvSpPr>
          <p:spPr bwMode="auto">
            <a:xfrm>
              <a:off x="4270" y="2756"/>
              <a:ext cx="44" cy="58"/>
            </a:xfrm>
            <a:custGeom>
              <a:avLst/>
              <a:gdLst/>
              <a:ahLst/>
              <a:cxnLst>
                <a:cxn ang="0">
                  <a:pos x="30" y="54"/>
                </a:cxn>
                <a:cxn ang="0">
                  <a:pos x="22" y="58"/>
                </a:cxn>
                <a:cxn ang="0">
                  <a:pos x="12" y="58"/>
                </a:cxn>
                <a:cxn ang="0">
                  <a:pos x="4" y="54"/>
                </a:cxn>
                <a:cxn ang="0">
                  <a:pos x="0" y="42"/>
                </a:cxn>
                <a:cxn ang="0">
                  <a:pos x="2" y="34"/>
                </a:cxn>
                <a:cxn ang="0">
                  <a:pos x="6" y="28"/>
                </a:cxn>
                <a:cxn ang="0">
                  <a:pos x="12" y="26"/>
                </a:cxn>
                <a:cxn ang="0">
                  <a:pos x="20" y="24"/>
                </a:cxn>
                <a:cxn ang="0">
                  <a:pos x="34" y="20"/>
                </a:cxn>
                <a:cxn ang="0">
                  <a:pos x="34" y="18"/>
                </a:cxn>
                <a:cxn ang="0">
                  <a:pos x="32" y="10"/>
                </a:cxn>
                <a:cxn ang="0">
                  <a:pos x="22" y="8"/>
                </a:cxn>
                <a:cxn ang="0">
                  <a:pos x="14" y="10"/>
                </a:cxn>
                <a:cxn ang="0">
                  <a:pos x="10" y="18"/>
                </a:cxn>
                <a:cxn ang="0">
                  <a:pos x="4" y="12"/>
                </a:cxn>
                <a:cxn ang="0">
                  <a:pos x="8" y="4"/>
                </a:cxn>
                <a:cxn ang="0">
                  <a:pos x="18" y="0"/>
                </a:cxn>
                <a:cxn ang="0">
                  <a:pos x="30" y="0"/>
                </a:cxn>
                <a:cxn ang="0">
                  <a:pos x="38" y="2"/>
                </a:cxn>
                <a:cxn ang="0">
                  <a:pos x="40" y="8"/>
                </a:cxn>
                <a:cxn ang="0">
                  <a:pos x="42" y="16"/>
                </a:cxn>
                <a:cxn ang="0">
                  <a:pos x="42" y="32"/>
                </a:cxn>
                <a:cxn ang="0">
                  <a:pos x="42" y="46"/>
                </a:cxn>
                <a:cxn ang="0">
                  <a:pos x="44" y="54"/>
                </a:cxn>
                <a:cxn ang="0">
                  <a:pos x="36" y="56"/>
                </a:cxn>
                <a:cxn ang="0">
                  <a:pos x="34" y="50"/>
                </a:cxn>
                <a:cxn ang="0">
                  <a:pos x="28" y="30"/>
                </a:cxn>
                <a:cxn ang="0">
                  <a:pos x="16" y="32"/>
                </a:cxn>
                <a:cxn ang="0">
                  <a:pos x="12" y="36"/>
                </a:cxn>
                <a:cxn ang="0">
                  <a:pos x="10" y="38"/>
                </a:cxn>
                <a:cxn ang="0">
                  <a:pos x="10" y="44"/>
                </a:cxn>
                <a:cxn ang="0">
                  <a:pos x="14" y="50"/>
                </a:cxn>
                <a:cxn ang="0">
                  <a:pos x="24" y="50"/>
                </a:cxn>
                <a:cxn ang="0">
                  <a:pos x="30" y="44"/>
                </a:cxn>
                <a:cxn ang="0">
                  <a:pos x="34" y="38"/>
                </a:cxn>
                <a:cxn ang="0">
                  <a:pos x="34" y="28"/>
                </a:cxn>
              </a:cxnLst>
              <a:rect l="0" t="0" r="r" b="b"/>
              <a:pathLst>
                <a:path w="44" h="58">
                  <a:moveTo>
                    <a:pt x="34" y="50"/>
                  </a:moveTo>
                  <a:lnTo>
                    <a:pt x="30" y="54"/>
                  </a:lnTo>
                  <a:lnTo>
                    <a:pt x="26" y="56"/>
                  </a:lnTo>
                  <a:lnTo>
                    <a:pt x="22" y="58"/>
                  </a:lnTo>
                  <a:lnTo>
                    <a:pt x="18" y="58"/>
                  </a:lnTo>
                  <a:lnTo>
                    <a:pt x="12" y="58"/>
                  </a:lnTo>
                  <a:lnTo>
                    <a:pt x="8" y="56"/>
                  </a:lnTo>
                  <a:lnTo>
                    <a:pt x="4" y="54"/>
                  </a:lnTo>
                  <a:lnTo>
                    <a:pt x="2" y="48"/>
                  </a:lnTo>
                  <a:lnTo>
                    <a:pt x="0" y="42"/>
                  </a:lnTo>
                  <a:lnTo>
                    <a:pt x="0" y="38"/>
                  </a:lnTo>
                  <a:lnTo>
                    <a:pt x="2" y="34"/>
                  </a:lnTo>
                  <a:lnTo>
                    <a:pt x="4" y="32"/>
                  </a:lnTo>
                  <a:lnTo>
                    <a:pt x="6" y="28"/>
                  </a:lnTo>
                  <a:lnTo>
                    <a:pt x="10" y="26"/>
                  </a:lnTo>
                  <a:lnTo>
                    <a:pt x="12" y="26"/>
                  </a:lnTo>
                  <a:lnTo>
                    <a:pt x="16" y="24"/>
                  </a:lnTo>
                  <a:lnTo>
                    <a:pt x="20" y="24"/>
                  </a:lnTo>
                  <a:lnTo>
                    <a:pt x="28" y="22"/>
                  </a:lnTo>
                  <a:lnTo>
                    <a:pt x="34" y="20"/>
                  </a:lnTo>
                  <a:lnTo>
                    <a:pt x="34" y="20"/>
                  </a:lnTo>
                  <a:lnTo>
                    <a:pt x="34" y="18"/>
                  </a:lnTo>
                  <a:lnTo>
                    <a:pt x="34" y="14"/>
                  </a:lnTo>
                  <a:lnTo>
                    <a:pt x="32" y="10"/>
                  </a:lnTo>
                  <a:lnTo>
                    <a:pt x="28" y="8"/>
                  </a:lnTo>
                  <a:lnTo>
                    <a:pt x="22" y="8"/>
                  </a:lnTo>
                  <a:lnTo>
                    <a:pt x="18" y="8"/>
                  </a:lnTo>
                  <a:lnTo>
                    <a:pt x="14" y="10"/>
                  </a:lnTo>
                  <a:lnTo>
                    <a:pt x="12" y="12"/>
                  </a:lnTo>
                  <a:lnTo>
                    <a:pt x="10" y="18"/>
                  </a:lnTo>
                  <a:lnTo>
                    <a:pt x="2" y="16"/>
                  </a:lnTo>
                  <a:lnTo>
                    <a:pt x="4" y="12"/>
                  </a:lnTo>
                  <a:lnTo>
                    <a:pt x="6" y="6"/>
                  </a:lnTo>
                  <a:lnTo>
                    <a:pt x="8" y="4"/>
                  </a:lnTo>
                  <a:lnTo>
                    <a:pt x="12" y="2"/>
                  </a:lnTo>
                  <a:lnTo>
                    <a:pt x="18" y="0"/>
                  </a:lnTo>
                  <a:lnTo>
                    <a:pt x="24" y="0"/>
                  </a:lnTo>
                  <a:lnTo>
                    <a:pt x="30" y="0"/>
                  </a:lnTo>
                  <a:lnTo>
                    <a:pt x="34" y="2"/>
                  </a:lnTo>
                  <a:lnTo>
                    <a:pt x="38" y="2"/>
                  </a:lnTo>
                  <a:lnTo>
                    <a:pt x="40" y="6"/>
                  </a:lnTo>
                  <a:lnTo>
                    <a:pt x="40" y="8"/>
                  </a:lnTo>
                  <a:lnTo>
                    <a:pt x="42" y="12"/>
                  </a:lnTo>
                  <a:lnTo>
                    <a:pt x="42" y="16"/>
                  </a:lnTo>
                  <a:lnTo>
                    <a:pt x="42" y="20"/>
                  </a:lnTo>
                  <a:lnTo>
                    <a:pt x="42" y="32"/>
                  </a:lnTo>
                  <a:lnTo>
                    <a:pt x="42" y="40"/>
                  </a:lnTo>
                  <a:lnTo>
                    <a:pt x="42" y="46"/>
                  </a:lnTo>
                  <a:lnTo>
                    <a:pt x="42" y="50"/>
                  </a:lnTo>
                  <a:lnTo>
                    <a:pt x="44" y="54"/>
                  </a:lnTo>
                  <a:lnTo>
                    <a:pt x="44" y="56"/>
                  </a:lnTo>
                  <a:lnTo>
                    <a:pt x="36" y="56"/>
                  </a:lnTo>
                  <a:lnTo>
                    <a:pt x="36" y="54"/>
                  </a:lnTo>
                  <a:lnTo>
                    <a:pt x="34" y="50"/>
                  </a:lnTo>
                  <a:close/>
                  <a:moveTo>
                    <a:pt x="34" y="28"/>
                  </a:moveTo>
                  <a:lnTo>
                    <a:pt x="28" y="30"/>
                  </a:lnTo>
                  <a:lnTo>
                    <a:pt x="20" y="32"/>
                  </a:lnTo>
                  <a:lnTo>
                    <a:pt x="16" y="32"/>
                  </a:lnTo>
                  <a:lnTo>
                    <a:pt x="14" y="34"/>
                  </a:lnTo>
                  <a:lnTo>
                    <a:pt x="12" y="36"/>
                  </a:lnTo>
                  <a:lnTo>
                    <a:pt x="10" y="36"/>
                  </a:lnTo>
                  <a:lnTo>
                    <a:pt x="10" y="38"/>
                  </a:lnTo>
                  <a:lnTo>
                    <a:pt x="10" y="42"/>
                  </a:lnTo>
                  <a:lnTo>
                    <a:pt x="10" y="44"/>
                  </a:lnTo>
                  <a:lnTo>
                    <a:pt x="12" y="48"/>
                  </a:lnTo>
                  <a:lnTo>
                    <a:pt x="14" y="50"/>
                  </a:lnTo>
                  <a:lnTo>
                    <a:pt x="18" y="50"/>
                  </a:lnTo>
                  <a:lnTo>
                    <a:pt x="24" y="50"/>
                  </a:lnTo>
                  <a:lnTo>
                    <a:pt x="28" y="48"/>
                  </a:lnTo>
                  <a:lnTo>
                    <a:pt x="30" y="44"/>
                  </a:lnTo>
                  <a:lnTo>
                    <a:pt x="32" y="42"/>
                  </a:lnTo>
                  <a:lnTo>
                    <a:pt x="34"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3" name="Rectangle 47"/>
            <p:cNvSpPr>
              <a:spLocks noChangeArrowheads="1"/>
            </p:cNvSpPr>
            <p:nvPr/>
          </p:nvSpPr>
          <p:spPr bwMode="auto">
            <a:xfrm>
              <a:off x="4330" y="2736"/>
              <a:ext cx="8" cy="76"/>
            </a:xfrm>
            <a:prstGeom prst="rect">
              <a:avLst/>
            </a:prstGeom>
            <a:solidFill>
              <a:srgbClr val="FFFFFF"/>
            </a:solidFill>
            <a:ln w="0">
              <a:noFill/>
              <a:miter lim="800000"/>
              <a:headEnd/>
              <a:tailEnd/>
            </a:ln>
          </p:spPr>
          <p:txBody>
            <a:bodyPr/>
            <a:lstStyle/>
            <a:p>
              <a:endParaRPr lang="en-US"/>
            </a:p>
          </p:txBody>
        </p:sp>
        <p:sp>
          <p:nvSpPr>
            <p:cNvPr id="44" name="Freeform 48"/>
            <p:cNvSpPr>
              <a:spLocks noEditPoints="1"/>
            </p:cNvSpPr>
            <p:nvPr/>
          </p:nvSpPr>
          <p:spPr bwMode="auto">
            <a:xfrm>
              <a:off x="4374" y="2734"/>
              <a:ext cx="66" cy="84"/>
            </a:xfrm>
            <a:custGeom>
              <a:avLst/>
              <a:gdLst/>
              <a:ahLst/>
              <a:cxnLst>
                <a:cxn ang="0">
                  <a:pos x="54" y="70"/>
                </a:cxn>
                <a:cxn ang="0">
                  <a:pos x="60" y="74"/>
                </a:cxn>
                <a:cxn ang="0">
                  <a:pos x="66" y="78"/>
                </a:cxn>
                <a:cxn ang="0">
                  <a:pos x="62" y="84"/>
                </a:cxn>
                <a:cxn ang="0">
                  <a:pos x="56" y="80"/>
                </a:cxn>
                <a:cxn ang="0">
                  <a:pos x="48" y="74"/>
                </a:cxn>
                <a:cxn ang="0">
                  <a:pos x="40" y="78"/>
                </a:cxn>
                <a:cxn ang="0">
                  <a:pos x="32" y="80"/>
                </a:cxn>
                <a:cxn ang="0">
                  <a:pos x="24" y="78"/>
                </a:cxn>
                <a:cxn ang="0">
                  <a:pos x="16" y="74"/>
                </a:cxn>
                <a:cxn ang="0">
                  <a:pos x="10" y="68"/>
                </a:cxn>
                <a:cxn ang="0">
                  <a:pos x="4" y="60"/>
                </a:cxn>
                <a:cxn ang="0">
                  <a:pos x="2" y="50"/>
                </a:cxn>
                <a:cxn ang="0">
                  <a:pos x="0" y="40"/>
                </a:cxn>
                <a:cxn ang="0">
                  <a:pos x="2" y="30"/>
                </a:cxn>
                <a:cxn ang="0">
                  <a:pos x="4" y="20"/>
                </a:cxn>
                <a:cxn ang="0">
                  <a:pos x="10" y="10"/>
                </a:cxn>
                <a:cxn ang="0">
                  <a:pos x="16" y="4"/>
                </a:cxn>
                <a:cxn ang="0">
                  <a:pos x="24" y="2"/>
                </a:cxn>
                <a:cxn ang="0">
                  <a:pos x="32" y="0"/>
                </a:cxn>
                <a:cxn ang="0">
                  <a:pos x="40" y="2"/>
                </a:cxn>
                <a:cxn ang="0">
                  <a:pos x="48" y="6"/>
                </a:cxn>
                <a:cxn ang="0">
                  <a:pos x="56" y="12"/>
                </a:cxn>
                <a:cxn ang="0">
                  <a:pos x="60" y="20"/>
                </a:cxn>
                <a:cxn ang="0">
                  <a:pos x="62" y="28"/>
                </a:cxn>
                <a:cxn ang="0">
                  <a:pos x="64" y="40"/>
                </a:cxn>
                <a:cxn ang="0">
                  <a:pos x="64" y="48"/>
                </a:cxn>
                <a:cxn ang="0">
                  <a:pos x="62" y="56"/>
                </a:cxn>
                <a:cxn ang="0">
                  <a:pos x="58" y="64"/>
                </a:cxn>
                <a:cxn ang="0">
                  <a:pos x="54" y="70"/>
                </a:cxn>
                <a:cxn ang="0">
                  <a:pos x="34" y="58"/>
                </a:cxn>
                <a:cxn ang="0">
                  <a:pos x="42" y="60"/>
                </a:cxn>
                <a:cxn ang="0">
                  <a:pos x="46" y="64"/>
                </a:cxn>
                <a:cxn ang="0">
                  <a:pos x="52" y="58"/>
                </a:cxn>
                <a:cxn ang="0">
                  <a:pos x="54" y="50"/>
                </a:cxn>
                <a:cxn ang="0">
                  <a:pos x="54" y="40"/>
                </a:cxn>
                <a:cxn ang="0">
                  <a:pos x="54" y="32"/>
                </a:cxn>
                <a:cxn ang="0">
                  <a:pos x="52" y="24"/>
                </a:cxn>
                <a:cxn ang="0">
                  <a:pos x="48" y="18"/>
                </a:cxn>
                <a:cxn ang="0">
                  <a:pos x="44" y="12"/>
                </a:cxn>
                <a:cxn ang="0">
                  <a:pos x="38" y="10"/>
                </a:cxn>
                <a:cxn ang="0">
                  <a:pos x="32" y="8"/>
                </a:cxn>
                <a:cxn ang="0">
                  <a:pos x="26" y="10"/>
                </a:cxn>
                <a:cxn ang="0">
                  <a:pos x="20" y="12"/>
                </a:cxn>
                <a:cxn ang="0">
                  <a:pos x="16" y="16"/>
                </a:cxn>
                <a:cxn ang="0">
                  <a:pos x="12" y="22"/>
                </a:cxn>
                <a:cxn ang="0">
                  <a:pos x="10" y="30"/>
                </a:cxn>
                <a:cxn ang="0">
                  <a:pos x="10" y="40"/>
                </a:cxn>
                <a:cxn ang="0">
                  <a:pos x="10" y="50"/>
                </a:cxn>
                <a:cxn ang="0">
                  <a:pos x="12" y="56"/>
                </a:cxn>
                <a:cxn ang="0">
                  <a:pos x="16" y="62"/>
                </a:cxn>
                <a:cxn ang="0">
                  <a:pos x="20" y="68"/>
                </a:cxn>
                <a:cxn ang="0">
                  <a:pos x="26" y="70"/>
                </a:cxn>
                <a:cxn ang="0">
                  <a:pos x="32" y="70"/>
                </a:cxn>
                <a:cxn ang="0">
                  <a:pos x="36" y="70"/>
                </a:cxn>
                <a:cxn ang="0">
                  <a:pos x="40" y="68"/>
                </a:cxn>
                <a:cxn ang="0">
                  <a:pos x="36" y="66"/>
                </a:cxn>
                <a:cxn ang="0">
                  <a:pos x="32" y="64"/>
                </a:cxn>
                <a:cxn ang="0">
                  <a:pos x="34" y="58"/>
                </a:cxn>
              </a:cxnLst>
              <a:rect l="0" t="0" r="r" b="b"/>
              <a:pathLst>
                <a:path w="66" h="84">
                  <a:moveTo>
                    <a:pt x="54" y="70"/>
                  </a:moveTo>
                  <a:lnTo>
                    <a:pt x="60" y="74"/>
                  </a:lnTo>
                  <a:lnTo>
                    <a:pt x="66" y="78"/>
                  </a:lnTo>
                  <a:lnTo>
                    <a:pt x="62" y="84"/>
                  </a:lnTo>
                  <a:lnTo>
                    <a:pt x="56" y="80"/>
                  </a:lnTo>
                  <a:lnTo>
                    <a:pt x="48" y="74"/>
                  </a:lnTo>
                  <a:lnTo>
                    <a:pt x="40" y="78"/>
                  </a:lnTo>
                  <a:lnTo>
                    <a:pt x="32" y="80"/>
                  </a:lnTo>
                  <a:lnTo>
                    <a:pt x="24" y="78"/>
                  </a:lnTo>
                  <a:lnTo>
                    <a:pt x="16" y="74"/>
                  </a:lnTo>
                  <a:lnTo>
                    <a:pt x="10" y="68"/>
                  </a:lnTo>
                  <a:lnTo>
                    <a:pt x="4" y="60"/>
                  </a:lnTo>
                  <a:lnTo>
                    <a:pt x="2" y="50"/>
                  </a:lnTo>
                  <a:lnTo>
                    <a:pt x="0" y="40"/>
                  </a:lnTo>
                  <a:lnTo>
                    <a:pt x="2" y="30"/>
                  </a:lnTo>
                  <a:lnTo>
                    <a:pt x="4" y="20"/>
                  </a:lnTo>
                  <a:lnTo>
                    <a:pt x="10" y="10"/>
                  </a:lnTo>
                  <a:lnTo>
                    <a:pt x="16" y="4"/>
                  </a:lnTo>
                  <a:lnTo>
                    <a:pt x="24" y="2"/>
                  </a:lnTo>
                  <a:lnTo>
                    <a:pt x="32" y="0"/>
                  </a:lnTo>
                  <a:lnTo>
                    <a:pt x="40" y="2"/>
                  </a:lnTo>
                  <a:lnTo>
                    <a:pt x="48" y="6"/>
                  </a:lnTo>
                  <a:lnTo>
                    <a:pt x="56" y="12"/>
                  </a:lnTo>
                  <a:lnTo>
                    <a:pt x="60" y="20"/>
                  </a:lnTo>
                  <a:lnTo>
                    <a:pt x="62" y="28"/>
                  </a:lnTo>
                  <a:lnTo>
                    <a:pt x="64" y="40"/>
                  </a:lnTo>
                  <a:lnTo>
                    <a:pt x="64" y="48"/>
                  </a:lnTo>
                  <a:lnTo>
                    <a:pt x="62" y="56"/>
                  </a:lnTo>
                  <a:lnTo>
                    <a:pt x="58" y="64"/>
                  </a:lnTo>
                  <a:lnTo>
                    <a:pt x="54" y="70"/>
                  </a:lnTo>
                  <a:close/>
                  <a:moveTo>
                    <a:pt x="34" y="58"/>
                  </a:moveTo>
                  <a:lnTo>
                    <a:pt x="42" y="60"/>
                  </a:lnTo>
                  <a:lnTo>
                    <a:pt x="46" y="64"/>
                  </a:lnTo>
                  <a:lnTo>
                    <a:pt x="52" y="58"/>
                  </a:lnTo>
                  <a:lnTo>
                    <a:pt x="54" y="50"/>
                  </a:lnTo>
                  <a:lnTo>
                    <a:pt x="54" y="40"/>
                  </a:lnTo>
                  <a:lnTo>
                    <a:pt x="54" y="32"/>
                  </a:lnTo>
                  <a:lnTo>
                    <a:pt x="52" y="24"/>
                  </a:lnTo>
                  <a:lnTo>
                    <a:pt x="48" y="18"/>
                  </a:lnTo>
                  <a:lnTo>
                    <a:pt x="44" y="12"/>
                  </a:lnTo>
                  <a:lnTo>
                    <a:pt x="38" y="10"/>
                  </a:lnTo>
                  <a:lnTo>
                    <a:pt x="32" y="8"/>
                  </a:lnTo>
                  <a:lnTo>
                    <a:pt x="26" y="10"/>
                  </a:lnTo>
                  <a:lnTo>
                    <a:pt x="20" y="12"/>
                  </a:lnTo>
                  <a:lnTo>
                    <a:pt x="16" y="16"/>
                  </a:lnTo>
                  <a:lnTo>
                    <a:pt x="12" y="22"/>
                  </a:lnTo>
                  <a:lnTo>
                    <a:pt x="10" y="30"/>
                  </a:lnTo>
                  <a:lnTo>
                    <a:pt x="10" y="40"/>
                  </a:lnTo>
                  <a:lnTo>
                    <a:pt x="10" y="50"/>
                  </a:lnTo>
                  <a:lnTo>
                    <a:pt x="12" y="56"/>
                  </a:lnTo>
                  <a:lnTo>
                    <a:pt x="16" y="62"/>
                  </a:lnTo>
                  <a:lnTo>
                    <a:pt x="20" y="68"/>
                  </a:lnTo>
                  <a:lnTo>
                    <a:pt x="26" y="70"/>
                  </a:lnTo>
                  <a:lnTo>
                    <a:pt x="32" y="70"/>
                  </a:lnTo>
                  <a:lnTo>
                    <a:pt x="36" y="70"/>
                  </a:lnTo>
                  <a:lnTo>
                    <a:pt x="40" y="68"/>
                  </a:lnTo>
                  <a:lnTo>
                    <a:pt x="36" y="66"/>
                  </a:lnTo>
                  <a:lnTo>
                    <a:pt x="32" y="64"/>
                  </a:lnTo>
                  <a:lnTo>
                    <a:pt x="34" y="58"/>
                  </a:lnTo>
                  <a:close/>
                </a:path>
              </a:pathLst>
            </a:custGeom>
            <a:solidFill>
              <a:srgbClr val="FFFFFF"/>
            </a:solidFill>
            <a:ln w="0">
              <a:noFill/>
              <a:prstDash val="solid"/>
              <a:round/>
              <a:headEnd/>
              <a:tailEnd/>
            </a:ln>
          </p:spPr>
          <p:txBody>
            <a:bodyPr/>
            <a:lstStyle/>
            <a:p>
              <a:endParaRPr lang="en-US"/>
            </a:p>
          </p:txBody>
        </p:sp>
        <p:sp>
          <p:nvSpPr>
            <p:cNvPr id="45" name="Freeform 49"/>
            <p:cNvSpPr>
              <a:spLocks/>
            </p:cNvSpPr>
            <p:nvPr/>
          </p:nvSpPr>
          <p:spPr bwMode="auto">
            <a:xfrm>
              <a:off x="4454" y="2756"/>
              <a:ext cx="38" cy="58"/>
            </a:xfrm>
            <a:custGeom>
              <a:avLst/>
              <a:gdLst/>
              <a:ahLst/>
              <a:cxnLst>
                <a:cxn ang="0">
                  <a:pos x="32" y="56"/>
                </a:cxn>
                <a:cxn ang="0">
                  <a:pos x="32" y="48"/>
                </a:cxn>
                <a:cxn ang="0">
                  <a:pos x="26" y="54"/>
                </a:cxn>
                <a:cxn ang="0">
                  <a:pos x="22" y="56"/>
                </a:cxn>
                <a:cxn ang="0">
                  <a:pos x="16" y="58"/>
                </a:cxn>
                <a:cxn ang="0">
                  <a:pos x="12" y="58"/>
                </a:cxn>
                <a:cxn ang="0">
                  <a:pos x="8" y="56"/>
                </a:cxn>
                <a:cxn ang="0">
                  <a:pos x="4" y="54"/>
                </a:cxn>
                <a:cxn ang="0">
                  <a:pos x="2" y="50"/>
                </a:cxn>
                <a:cxn ang="0">
                  <a:pos x="0" y="48"/>
                </a:cxn>
                <a:cxn ang="0">
                  <a:pos x="0" y="44"/>
                </a:cxn>
                <a:cxn ang="0">
                  <a:pos x="0" y="40"/>
                </a:cxn>
                <a:cxn ang="0">
                  <a:pos x="0" y="36"/>
                </a:cxn>
                <a:cxn ang="0">
                  <a:pos x="0" y="0"/>
                </a:cxn>
                <a:cxn ang="0">
                  <a:pos x="8" y="0"/>
                </a:cxn>
                <a:cxn ang="0">
                  <a:pos x="8" y="32"/>
                </a:cxn>
                <a:cxn ang="0">
                  <a:pos x="8" y="38"/>
                </a:cxn>
                <a:cxn ang="0">
                  <a:pos x="8" y="42"/>
                </a:cxn>
                <a:cxn ang="0">
                  <a:pos x="10" y="44"/>
                </a:cxn>
                <a:cxn ang="0">
                  <a:pos x="12" y="48"/>
                </a:cxn>
                <a:cxn ang="0">
                  <a:pos x="14" y="48"/>
                </a:cxn>
                <a:cxn ang="0">
                  <a:pos x="18" y="50"/>
                </a:cxn>
                <a:cxn ang="0">
                  <a:pos x="22" y="48"/>
                </a:cxn>
                <a:cxn ang="0">
                  <a:pos x="24" y="48"/>
                </a:cxn>
                <a:cxn ang="0">
                  <a:pos x="28" y="44"/>
                </a:cxn>
                <a:cxn ang="0">
                  <a:pos x="28" y="42"/>
                </a:cxn>
                <a:cxn ang="0">
                  <a:pos x="30" y="36"/>
                </a:cxn>
                <a:cxn ang="0">
                  <a:pos x="30" y="30"/>
                </a:cxn>
                <a:cxn ang="0">
                  <a:pos x="30" y="0"/>
                </a:cxn>
                <a:cxn ang="0">
                  <a:pos x="38" y="0"/>
                </a:cxn>
                <a:cxn ang="0">
                  <a:pos x="38" y="56"/>
                </a:cxn>
                <a:cxn ang="0">
                  <a:pos x="32" y="56"/>
                </a:cxn>
              </a:cxnLst>
              <a:rect l="0" t="0" r="r" b="b"/>
              <a:pathLst>
                <a:path w="38" h="58">
                  <a:moveTo>
                    <a:pt x="32" y="56"/>
                  </a:moveTo>
                  <a:lnTo>
                    <a:pt x="32" y="48"/>
                  </a:lnTo>
                  <a:lnTo>
                    <a:pt x="26" y="54"/>
                  </a:lnTo>
                  <a:lnTo>
                    <a:pt x="22" y="56"/>
                  </a:lnTo>
                  <a:lnTo>
                    <a:pt x="16" y="58"/>
                  </a:lnTo>
                  <a:lnTo>
                    <a:pt x="12" y="58"/>
                  </a:lnTo>
                  <a:lnTo>
                    <a:pt x="8" y="56"/>
                  </a:lnTo>
                  <a:lnTo>
                    <a:pt x="4" y="54"/>
                  </a:lnTo>
                  <a:lnTo>
                    <a:pt x="2" y="50"/>
                  </a:lnTo>
                  <a:lnTo>
                    <a:pt x="0" y="48"/>
                  </a:lnTo>
                  <a:lnTo>
                    <a:pt x="0" y="44"/>
                  </a:lnTo>
                  <a:lnTo>
                    <a:pt x="0" y="40"/>
                  </a:lnTo>
                  <a:lnTo>
                    <a:pt x="0" y="36"/>
                  </a:lnTo>
                  <a:lnTo>
                    <a:pt x="0" y="0"/>
                  </a:lnTo>
                  <a:lnTo>
                    <a:pt x="8" y="0"/>
                  </a:lnTo>
                  <a:lnTo>
                    <a:pt x="8" y="32"/>
                  </a:lnTo>
                  <a:lnTo>
                    <a:pt x="8" y="38"/>
                  </a:lnTo>
                  <a:lnTo>
                    <a:pt x="8" y="42"/>
                  </a:lnTo>
                  <a:lnTo>
                    <a:pt x="10" y="44"/>
                  </a:lnTo>
                  <a:lnTo>
                    <a:pt x="12" y="48"/>
                  </a:lnTo>
                  <a:lnTo>
                    <a:pt x="14" y="48"/>
                  </a:lnTo>
                  <a:lnTo>
                    <a:pt x="18" y="50"/>
                  </a:lnTo>
                  <a:lnTo>
                    <a:pt x="22" y="48"/>
                  </a:lnTo>
                  <a:lnTo>
                    <a:pt x="24" y="48"/>
                  </a:lnTo>
                  <a:lnTo>
                    <a:pt x="28" y="44"/>
                  </a:lnTo>
                  <a:lnTo>
                    <a:pt x="28" y="42"/>
                  </a:lnTo>
                  <a:lnTo>
                    <a:pt x="30" y="36"/>
                  </a:lnTo>
                  <a:lnTo>
                    <a:pt x="30" y="30"/>
                  </a:lnTo>
                  <a:lnTo>
                    <a:pt x="30" y="0"/>
                  </a:lnTo>
                  <a:lnTo>
                    <a:pt x="38" y="0"/>
                  </a:lnTo>
                  <a:lnTo>
                    <a:pt x="38" y="56"/>
                  </a:lnTo>
                  <a:lnTo>
                    <a:pt x="32" y="56"/>
                  </a:lnTo>
                  <a:close/>
                </a:path>
              </a:pathLst>
            </a:custGeom>
            <a:solidFill>
              <a:srgbClr val="FFFFFF"/>
            </a:solidFill>
            <a:ln w="0">
              <a:noFill/>
              <a:prstDash val="solid"/>
              <a:round/>
              <a:headEnd/>
              <a:tailEnd/>
            </a:ln>
          </p:spPr>
          <p:txBody>
            <a:bodyPr/>
            <a:lstStyle/>
            <a:p>
              <a:endParaRPr lang="en-US"/>
            </a:p>
          </p:txBody>
        </p:sp>
        <p:sp>
          <p:nvSpPr>
            <p:cNvPr id="46" name="Freeform 50"/>
            <p:cNvSpPr>
              <a:spLocks noEditPoints="1"/>
            </p:cNvSpPr>
            <p:nvPr/>
          </p:nvSpPr>
          <p:spPr bwMode="auto">
            <a:xfrm>
              <a:off x="4508"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7" name="Rectangle 51"/>
            <p:cNvSpPr>
              <a:spLocks noChangeArrowheads="1"/>
            </p:cNvSpPr>
            <p:nvPr/>
          </p:nvSpPr>
          <p:spPr bwMode="auto">
            <a:xfrm>
              <a:off x="4566" y="2736"/>
              <a:ext cx="10" cy="76"/>
            </a:xfrm>
            <a:prstGeom prst="rect">
              <a:avLst/>
            </a:prstGeom>
            <a:solidFill>
              <a:srgbClr val="FFFFFF"/>
            </a:solidFill>
            <a:ln w="0">
              <a:noFill/>
              <a:miter lim="800000"/>
              <a:headEnd/>
              <a:tailEnd/>
            </a:ln>
          </p:spPr>
          <p:txBody>
            <a:bodyPr/>
            <a:lstStyle/>
            <a:p>
              <a:endParaRPr lang="en-US"/>
            </a:p>
          </p:txBody>
        </p:sp>
        <p:sp>
          <p:nvSpPr>
            <p:cNvPr id="48" name="Freeform 52"/>
            <p:cNvSpPr>
              <a:spLocks noEditPoints="1"/>
            </p:cNvSpPr>
            <p:nvPr/>
          </p:nvSpPr>
          <p:spPr bwMode="auto">
            <a:xfrm>
              <a:off x="4592" y="2736"/>
              <a:ext cx="10" cy="76"/>
            </a:xfrm>
            <a:custGeom>
              <a:avLst/>
              <a:gdLst/>
              <a:ahLst/>
              <a:cxnLst>
                <a:cxn ang="0">
                  <a:pos x="0" y="10"/>
                </a:cxn>
                <a:cxn ang="0">
                  <a:pos x="0" y="0"/>
                </a:cxn>
                <a:cxn ang="0">
                  <a:pos x="10" y="0"/>
                </a:cxn>
                <a:cxn ang="0">
                  <a:pos x="10" y="10"/>
                </a:cxn>
                <a:cxn ang="0">
                  <a:pos x="0" y="10"/>
                </a:cxn>
                <a:cxn ang="0">
                  <a:pos x="0" y="76"/>
                </a:cxn>
                <a:cxn ang="0">
                  <a:pos x="0" y="20"/>
                </a:cxn>
                <a:cxn ang="0">
                  <a:pos x="10" y="20"/>
                </a:cxn>
                <a:cxn ang="0">
                  <a:pos x="10" y="76"/>
                </a:cxn>
                <a:cxn ang="0">
                  <a:pos x="0" y="76"/>
                </a:cxn>
              </a:cxnLst>
              <a:rect l="0" t="0" r="r" b="b"/>
              <a:pathLst>
                <a:path w="10" h="76">
                  <a:moveTo>
                    <a:pt x="0" y="10"/>
                  </a:moveTo>
                  <a:lnTo>
                    <a:pt x="0" y="0"/>
                  </a:lnTo>
                  <a:lnTo>
                    <a:pt x="10" y="0"/>
                  </a:lnTo>
                  <a:lnTo>
                    <a:pt x="10" y="10"/>
                  </a:lnTo>
                  <a:lnTo>
                    <a:pt x="0" y="10"/>
                  </a:lnTo>
                  <a:close/>
                  <a:moveTo>
                    <a:pt x="0" y="76"/>
                  </a:moveTo>
                  <a:lnTo>
                    <a:pt x="0" y="20"/>
                  </a:lnTo>
                  <a:lnTo>
                    <a:pt x="10" y="20"/>
                  </a:lnTo>
                  <a:lnTo>
                    <a:pt x="10" y="76"/>
                  </a:lnTo>
                  <a:lnTo>
                    <a:pt x="0" y="76"/>
                  </a:lnTo>
                  <a:close/>
                </a:path>
              </a:pathLst>
            </a:custGeom>
            <a:solidFill>
              <a:srgbClr val="FFFFFF"/>
            </a:solidFill>
            <a:ln w="0">
              <a:noFill/>
              <a:prstDash val="solid"/>
              <a:round/>
              <a:headEnd/>
              <a:tailEnd/>
            </a:ln>
          </p:spPr>
          <p:txBody>
            <a:bodyPr/>
            <a:lstStyle/>
            <a:p>
              <a:endParaRPr lang="en-US"/>
            </a:p>
          </p:txBody>
        </p:sp>
        <p:sp>
          <p:nvSpPr>
            <p:cNvPr id="49" name="Freeform 53"/>
            <p:cNvSpPr>
              <a:spLocks/>
            </p:cNvSpPr>
            <p:nvPr/>
          </p:nvSpPr>
          <p:spPr bwMode="auto">
            <a:xfrm>
              <a:off x="4614" y="2738"/>
              <a:ext cx="24" cy="76"/>
            </a:xfrm>
            <a:custGeom>
              <a:avLst/>
              <a:gdLst/>
              <a:ahLst/>
              <a:cxnLst>
                <a:cxn ang="0">
                  <a:pos x="22" y="66"/>
                </a:cxn>
                <a:cxn ang="0">
                  <a:pos x="24" y="74"/>
                </a:cxn>
                <a:cxn ang="0">
                  <a:pos x="20" y="74"/>
                </a:cxn>
                <a:cxn ang="0">
                  <a:pos x="18" y="76"/>
                </a:cxn>
                <a:cxn ang="0">
                  <a:pos x="14" y="74"/>
                </a:cxn>
                <a:cxn ang="0">
                  <a:pos x="10"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6" y="64"/>
                </a:cxn>
                <a:cxn ang="0">
                  <a:pos x="16" y="66"/>
                </a:cxn>
                <a:cxn ang="0">
                  <a:pos x="18" y="66"/>
                </a:cxn>
                <a:cxn ang="0">
                  <a:pos x="18" y="66"/>
                </a:cxn>
                <a:cxn ang="0">
                  <a:pos x="20" y="66"/>
                </a:cxn>
                <a:cxn ang="0">
                  <a:pos x="22" y="66"/>
                </a:cxn>
              </a:cxnLst>
              <a:rect l="0" t="0" r="r" b="b"/>
              <a:pathLst>
                <a:path w="24" h="76">
                  <a:moveTo>
                    <a:pt x="22" y="66"/>
                  </a:moveTo>
                  <a:lnTo>
                    <a:pt x="24" y="74"/>
                  </a:lnTo>
                  <a:lnTo>
                    <a:pt x="20" y="74"/>
                  </a:lnTo>
                  <a:lnTo>
                    <a:pt x="18" y="76"/>
                  </a:lnTo>
                  <a:lnTo>
                    <a:pt x="14" y="74"/>
                  </a:lnTo>
                  <a:lnTo>
                    <a:pt x="10"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6" y="64"/>
                  </a:lnTo>
                  <a:lnTo>
                    <a:pt x="16" y="66"/>
                  </a:lnTo>
                  <a:lnTo>
                    <a:pt x="18"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50" name="Freeform 54"/>
            <p:cNvSpPr>
              <a:spLocks/>
            </p:cNvSpPr>
            <p:nvPr/>
          </p:nvSpPr>
          <p:spPr bwMode="auto">
            <a:xfrm>
              <a:off x="4644" y="2756"/>
              <a:ext cx="44" cy="78"/>
            </a:xfrm>
            <a:custGeom>
              <a:avLst/>
              <a:gdLst/>
              <a:ahLst/>
              <a:cxnLst>
                <a:cxn ang="0">
                  <a:pos x="6" y="78"/>
                </a:cxn>
                <a:cxn ang="0">
                  <a:pos x="4" y="68"/>
                </a:cxn>
                <a:cxn ang="0">
                  <a:pos x="6" y="70"/>
                </a:cxn>
                <a:cxn ang="0">
                  <a:pos x="8" y="70"/>
                </a:cxn>
                <a:cxn ang="0">
                  <a:pos x="12" y="70"/>
                </a:cxn>
                <a:cxn ang="0">
                  <a:pos x="14" y="68"/>
                </a:cxn>
                <a:cxn ang="0">
                  <a:pos x="14" y="68"/>
                </a:cxn>
                <a:cxn ang="0">
                  <a:pos x="16" y="66"/>
                </a:cxn>
                <a:cxn ang="0">
                  <a:pos x="16" y="64"/>
                </a:cxn>
                <a:cxn ang="0">
                  <a:pos x="18" y="58"/>
                </a:cxn>
                <a:cxn ang="0">
                  <a:pos x="18" y="58"/>
                </a:cxn>
                <a:cxn ang="0">
                  <a:pos x="20" y="56"/>
                </a:cxn>
                <a:cxn ang="0">
                  <a:pos x="0" y="0"/>
                </a:cxn>
                <a:cxn ang="0">
                  <a:pos x="10" y="0"/>
                </a:cxn>
                <a:cxn ang="0">
                  <a:pos x="20" y="32"/>
                </a:cxn>
                <a:cxn ang="0">
                  <a:pos x="22" y="40"/>
                </a:cxn>
                <a:cxn ang="0">
                  <a:pos x="24" y="46"/>
                </a:cxn>
                <a:cxn ang="0">
                  <a:pos x="24" y="40"/>
                </a:cxn>
                <a:cxn ang="0">
                  <a:pos x="26" y="34"/>
                </a:cxn>
                <a:cxn ang="0">
                  <a:pos x="36" y="0"/>
                </a:cxn>
                <a:cxn ang="0">
                  <a:pos x="44" y="0"/>
                </a:cxn>
                <a:cxn ang="0">
                  <a:pos x="26" y="58"/>
                </a:cxn>
                <a:cxn ang="0">
                  <a:pos x="24" y="64"/>
                </a:cxn>
                <a:cxn ang="0">
                  <a:pos x="22" y="70"/>
                </a:cxn>
                <a:cxn ang="0">
                  <a:pos x="20" y="74"/>
                </a:cxn>
                <a:cxn ang="0">
                  <a:pos x="18" y="76"/>
                </a:cxn>
                <a:cxn ang="0">
                  <a:pos x="14" y="78"/>
                </a:cxn>
                <a:cxn ang="0">
                  <a:pos x="10" y="78"/>
                </a:cxn>
                <a:cxn ang="0">
                  <a:pos x="8" y="78"/>
                </a:cxn>
                <a:cxn ang="0">
                  <a:pos x="6" y="78"/>
                </a:cxn>
              </a:cxnLst>
              <a:rect l="0" t="0" r="r" b="b"/>
              <a:pathLst>
                <a:path w="44" h="78">
                  <a:moveTo>
                    <a:pt x="6" y="78"/>
                  </a:moveTo>
                  <a:lnTo>
                    <a:pt x="4" y="68"/>
                  </a:lnTo>
                  <a:lnTo>
                    <a:pt x="6" y="70"/>
                  </a:lnTo>
                  <a:lnTo>
                    <a:pt x="8" y="70"/>
                  </a:lnTo>
                  <a:lnTo>
                    <a:pt x="12" y="70"/>
                  </a:lnTo>
                  <a:lnTo>
                    <a:pt x="14" y="68"/>
                  </a:lnTo>
                  <a:lnTo>
                    <a:pt x="14" y="68"/>
                  </a:lnTo>
                  <a:lnTo>
                    <a:pt x="16" y="66"/>
                  </a:lnTo>
                  <a:lnTo>
                    <a:pt x="16" y="64"/>
                  </a:lnTo>
                  <a:lnTo>
                    <a:pt x="18" y="58"/>
                  </a:lnTo>
                  <a:lnTo>
                    <a:pt x="18" y="58"/>
                  </a:lnTo>
                  <a:lnTo>
                    <a:pt x="20" y="56"/>
                  </a:lnTo>
                  <a:lnTo>
                    <a:pt x="0" y="0"/>
                  </a:lnTo>
                  <a:lnTo>
                    <a:pt x="10" y="0"/>
                  </a:lnTo>
                  <a:lnTo>
                    <a:pt x="20" y="32"/>
                  </a:lnTo>
                  <a:lnTo>
                    <a:pt x="22" y="40"/>
                  </a:lnTo>
                  <a:lnTo>
                    <a:pt x="24" y="46"/>
                  </a:lnTo>
                  <a:lnTo>
                    <a:pt x="24" y="40"/>
                  </a:lnTo>
                  <a:lnTo>
                    <a:pt x="26" y="34"/>
                  </a:lnTo>
                  <a:lnTo>
                    <a:pt x="36" y="0"/>
                  </a:lnTo>
                  <a:lnTo>
                    <a:pt x="44" y="0"/>
                  </a:lnTo>
                  <a:lnTo>
                    <a:pt x="26" y="58"/>
                  </a:lnTo>
                  <a:lnTo>
                    <a:pt x="24" y="64"/>
                  </a:lnTo>
                  <a:lnTo>
                    <a:pt x="22" y="70"/>
                  </a:lnTo>
                  <a:lnTo>
                    <a:pt x="20" y="74"/>
                  </a:lnTo>
                  <a:lnTo>
                    <a:pt x="18" y="76"/>
                  </a:lnTo>
                  <a:lnTo>
                    <a:pt x="14" y="78"/>
                  </a:lnTo>
                  <a:lnTo>
                    <a:pt x="10" y="78"/>
                  </a:lnTo>
                  <a:lnTo>
                    <a:pt x="8" y="78"/>
                  </a:lnTo>
                  <a:lnTo>
                    <a:pt x="6" y="78"/>
                  </a:lnTo>
                  <a:close/>
                </a:path>
              </a:pathLst>
            </a:custGeom>
            <a:solidFill>
              <a:srgbClr val="FFFFFF"/>
            </a:solidFill>
            <a:ln w="0">
              <a:noFill/>
              <a:prstDash val="solid"/>
              <a:round/>
              <a:headEnd/>
              <a:tailEnd/>
            </a:ln>
          </p:spPr>
          <p:txBody>
            <a:bodyPr/>
            <a:lstStyle/>
            <a:p>
              <a:endParaRPr lang="en-US"/>
            </a:p>
          </p:txBody>
        </p:sp>
      </p:gr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title"/>
          </p:nvPr>
        </p:nvSpPr>
        <p:spPr>
          <a:xfrm>
            <a:off x="228600" y="277813"/>
            <a:ext cx="8686800" cy="1139825"/>
          </a:xfrm>
        </p:spPr>
        <p:txBody>
          <a:bodyPr>
            <a:normAutofit fontScale="90000"/>
          </a:bodyPr>
          <a:lstStyle/>
          <a:p>
            <a:r>
              <a:rPr lang="en-US" sz="4000" dirty="0">
                <a:solidFill>
                  <a:schemeClr val="accent6">
                    <a:lumMod val="50000"/>
                  </a:schemeClr>
                </a:solidFill>
                <a:effectLst/>
              </a:rPr>
              <a:t>Obtaining Renewal Permit Coverage for Existing </a:t>
            </a:r>
            <a:r>
              <a:rPr lang="en-US" sz="4000" dirty="0" err="1">
                <a:solidFill>
                  <a:schemeClr val="accent6">
                    <a:lumMod val="50000"/>
                  </a:schemeClr>
                </a:solidFill>
                <a:effectLst/>
              </a:rPr>
              <a:t>Permittees</a:t>
            </a:r>
            <a:endParaRPr lang="en-US" sz="4000" dirty="0">
              <a:solidFill>
                <a:schemeClr val="accent6">
                  <a:lumMod val="50000"/>
                </a:schemeClr>
              </a:solidFill>
              <a:effectLst/>
            </a:endParaRPr>
          </a:p>
        </p:txBody>
      </p:sp>
      <p:sp>
        <p:nvSpPr>
          <p:cNvPr id="39096" name="Rectangle 184"/>
          <p:cNvSpPr>
            <a:spLocks noChangeArrowheads="1"/>
          </p:cNvSpPr>
          <p:nvPr/>
        </p:nvSpPr>
        <p:spPr bwMode="auto">
          <a:xfrm>
            <a:off x="457200" y="1828800"/>
            <a:ext cx="8382000" cy="3429000"/>
          </a:xfrm>
          <a:prstGeom prst="rect">
            <a:avLst/>
          </a:prstGeom>
          <a:noFill/>
          <a:ln w="9525">
            <a:noFill/>
            <a:miter lim="800000"/>
            <a:headEnd/>
            <a:tailEnd/>
          </a:ln>
          <a:effectLst/>
        </p:spPr>
        <p:txBody>
          <a:bodyPr/>
          <a:lstStyle/>
          <a:p>
            <a:pPr marL="347663" indent="-347663" eaLnBrk="1" hangingPunct="1">
              <a:lnSpc>
                <a:spcPct val="90000"/>
              </a:lnSpc>
              <a:spcBef>
                <a:spcPct val="20000"/>
              </a:spcBef>
              <a:buClr>
                <a:schemeClr val="hlink"/>
              </a:buClr>
              <a:buSzPct val="80000"/>
              <a:buFont typeface="Wingdings" pitchFamily="2" charset="2"/>
              <a:buNone/>
            </a:pPr>
            <a:r>
              <a:rPr lang="en-US" sz="2800" b="1" dirty="0" smtClean="0">
                <a:solidFill>
                  <a:schemeClr val="accent6">
                    <a:lumMod val="75000"/>
                  </a:schemeClr>
                </a:solidFill>
              </a:rPr>
              <a:t>    Within </a:t>
            </a:r>
            <a:r>
              <a:rPr lang="en-US" sz="2800" b="1" dirty="0">
                <a:solidFill>
                  <a:schemeClr val="accent6">
                    <a:lumMod val="75000"/>
                  </a:schemeClr>
                </a:solidFill>
              </a:rPr>
              <a:t>180 days of the effective date of the Minute </a:t>
            </a:r>
            <a:r>
              <a:rPr lang="en-US" sz="2800" b="1" dirty="0" smtClean="0">
                <a:solidFill>
                  <a:schemeClr val="accent6">
                    <a:lumMod val="75000"/>
                  </a:schemeClr>
                </a:solidFill>
              </a:rPr>
              <a:t>Order – </a:t>
            </a:r>
            <a:r>
              <a:rPr lang="en-US" sz="3200" b="1" dirty="0" smtClean="0"/>
              <a:t>September 26</a:t>
            </a:r>
            <a:r>
              <a:rPr lang="en-US" sz="3200" b="1" baseline="30000" dirty="0" smtClean="0"/>
              <a:t>th</a:t>
            </a:r>
            <a:r>
              <a:rPr lang="en-US" sz="3200" b="1" dirty="0" smtClean="0"/>
              <a:t>, 2010</a:t>
            </a:r>
            <a:r>
              <a:rPr lang="en-US" sz="2800" b="1" dirty="0" smtClean="0">
                <a:solidFill>
                  <a:schemeClr val="accent6">
                    <a:lumMod val="75000"/>
                  </a:schemeClr>
                </a:solidFill>
              </a:rPr>
              <a:t>: </a:t>
            </a:r>
            <a:endParaRPr lang="en-US" sz="2800" b="1" dirty="0">
              <a:solidFill>
                <a:schemeClr val="accent6">
                  <a:lumMod val="75000"/>
                </a:schemeClr>
              </a:solidFill>
            </a:endParaRPr>
          </a:p>
          <a:p>
            <a:pPr marL="347663" indent="-347663" eaLnBrk="1" hangingPunct="1">
              <a:lnSpc>
                <a:spcPct val="90000"/>
              </a:lnSpc>
              <a:spcBef>
                <a:spcPct val="20000"/>
              </a:spcBef>
              <a:buClr>
                <a:schemeClr val="hlink"/>
              </a:buClr>
              <a:buSzPct val="80000"/>
              <a:buFont typeface="Wingdings" pitchFamily="2" charset="2"/>
              <a:buNone/>
            </a:pPr>
            <a:endParaRPr lang="en-US" sz="2400" dirty="0">
              <a:effectLst>
                <a:outerShdw blurRad="38100" dist="38100" dir="2700000" algn="tl">
                  <a:srgbClr val="000000"/>
                </a:outerShdw>
              </a:effectLst>
            </a:endParaRPr>
          </a:p>
          <a:p>
            <a:pPr marL="347663" indent="-347663" eaLnBrk="1" hangingPunct="1">
              <a:spcBef>
                <a:spcPct val="20000"/>
              </a:spcBef>
              <a:buClr>
                <a:schemeClr val="hlink"/>
              </a:buClr>
              <a:buSzPct val="80000"/>
              <a:buFont typeface="Wingdings" pitchFamily="2" charset="2"/>
              <a:buChar char="Ø"/>
            </a:pPr>
            <a:r>
              <a:rPr lang="en-US" sz="2800" b="1" dirty="0">
                <a:solidFill>
                  <a:schemeClr val="accent6">
                    <a:lumMod val="75000"/>
                  </a:schemeClr>
                </a:solidFill>
              </a:rPr>
              <a:t>Submit completed NOI </a:t>
            </a:r>
          </a:p>
          <a:p>
            <a:pPr marL="347663" indent="-347663" eaLnBrk="1" hangingPunct="1">
              <a:spcBef>
                <a:spcPct val="20000"/>
              </a:spcBef>
              <a:buClr>
                <a:schemeClr val="hlink"/>
              </a:buClr>
              <a:buSzPct val="80000"/>
              <a:buFont typeface="Wingdings" pitchFamily="2" charset="2"/>
              <a:buNone/>
            </a:pPr>
            <a:r>
              <a:rPr lang="en-US" sz="2800" b="1" dirty="0">
                <a:solidFill>
                  <a:schemeClr val="accent6">
                    <a:lumMod val="75000"/>
                  </a:schemeClr>
                </a:solidFill>
              </a:rPr>
              <a:t>		</a:t>
            </a:r>
            <a:r>
              <a:rPr lang="en-US" sz="2800" i="1" dirty="0">
                <a:solidFill>
                  <a:schemeClr val="accent6">
                    <a:lumMod val="75000"/>
                  </a:schemeClr>
                </a:solidFill>
              </a:rPr>
              <a:t>	and</a:t>
            </a:r>
            <a:r>
              <a:rPr lang="en-US" sz="2800" b="1" dirty="0">
                <a:solidFill>
                  <a:schemeClr val="accent6">
                    <a:lumMod val="75000"/>
                  </a:schemeClr>
                </a:solidFill>
              </a:rPr>
              <a:t>	</a:t>
            </a:r>
          </a:p>
          <a:p>
            <a:pPr marL="347663" indent="-347663" eaLnBrk="1" hangingPunct="1">
              <a:spcBef>
                <a:spcPct val="20000"/>
              </a:spcBef>
              <a:buClr>
                <a:schemeClr val="hlink"/>
              </a:buClr>
              <a:buSzPct val="80000"/>
              <a:buFont typeface="Wingdings" pitchFamily="2" charset="2"/>
              <a:buChar char="Ø"/>
            </a:pPr>
            <a:r>
              <a:rPr lang="en-US" sz="2800" b="1" dirty="0">
                <a:solidFill>
                  <a:schemeClr val="accent6">
                    <a:lumMod val="75000"/>
                  </a:schemeClr>
                </a:solidFill>
              </a:rPr>
              <a:t>Update SWPPP, as necessary, to comply with the requirements of renewal </a:t>
            </a:r>
            <a:r>
              <a:rPr lang="en-US" sz="2800" b="1" dirty="0" smtClean="0">
                <a:solidFill>
                  <a:schemeClr val="accent6">
                    <a:lumMod val="75000"/>
                  </a:schemeClr>
                </a:solidFill>
              </a:rPr>
              <a:t>permit  (do </a:t>
            </a:r>
            <a:r>
              <a:rPr lang="en-US" sz="2800" b="1" dirty="0">
                <a:solidFill>
                  <a:schemeClr val="accent6">
                    <a:lumMod val="75000"/>
                  </a:schemeClr>
                </a:solidFill>
              </a:rPr>
              <a:t>NOT submit </a:t>
            </a:r>
            <a:r>
              <a:rPr lang="en-US" sz="2800" b="1" dirty="0" smtClean="0">
                <a:solidFill>
                  <a:schemeClr val="accent6">
                    <a:lumMod val="75000"/>
                  </a:schemeClr>
                </a:solidFill>
              </a:rPr>
              <a:t>SWPPP)</a:t>
            </a:r>
            <a:endParaRPr lang="en-US" sz="2800" b="1" dirty="0">
              <a:solidFill>
                <a:schemeClr val="accent6">
                  <a:lumMod val="75000"/>
                </a:schemeClr>
              </a:solidFill>
            </a:endParaRPr>
          </a:p>
          <a:p>
            <a:pPr marL="347663" indent="-347663" eaLnBrk="1" hangingPunct="1">
              <a:lnSpc>
                <a:spcPct val="90000"/>
              </a:lnSpc>
              <a:spcBef>
                <a:spcPct val="20000"/>
              </a:spcBef>
              <a:buClr>
                <a:schemeClr val="hlink"/>
              </a:buClr>
              <a:buSzPct val="80000"/>
            </a:pPr>
            <a:endParaRPr lang="en-US" sz="2400" dirty="0">
              <a:effectLst>
                <a:outerShdw blurRad="38100" dist="38100" dir="2700000" algn="tl">
                  <a:srgbClr val="000000"/>
                </a:outerShdw>
              </a:effectLst>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304800" y="457200"/>
            <a:ext cx="8229600" cy="1139825"/>
          </a:xfrm>
        </p:spPr>
        <p:txBody>
          <a:bodyPr>
            <a:normAutofit fontScale="90000"/>
          </a:bodyPr>
          <a:lstStyle/>
          <a:p>
            <a:r>
              <a:rPr lang="en-US" sz="4000" dirty="0">
                <a:solidFill>
                  <a:schemeClr val="accent6">
                    <a:lumMod val="50000"/>
                  </a:schemeClr>
                </a:solidFill>
                <a:effectLst/>
              </a:rPr>
              <a:t>Stormwater Pollution </a:t>
            </a:r>
            <a:br>
              <a:rPr lang="en-US" sz="4000" dirty="0">
                <a:solidFill>
                  <a:schemeClr val="accent6">
                    <a:lumMod val="50000"/>
                  </a:schemeClr>
                </a:solidFill>
                <a:effectLst/>
              </a:rPr>
            </a:br>
            <a:r>
              <a:rPr lang="en-US" sz="4000" dirty="0">
                <a:solidFill>
                  <a:schemeClr val="accent6">
                    <a:lumMod val="50000"/>
                  </a:schemeClr>
                </a:solidFill>
                <a:effectLst/>
              </a:rPr>
              <a:t>Prevention Plan (SWPPP)</a:t>
            </a:r>
          </a:p>
        </p:txBody>
      </p:sp>
      <p:sp>
        <p:nvSpPr>
          <p:cNvPr id="52228" name="Rectangle 4"/>
          <p:cNvSpPr>
            <a:spLocks noGrp="1" noChangeArrowheads="1"/>
          </p:cNvSpPr>
          <p:nvPr>
            <p:ph type="body" sz="half" idx="1"/>
          </p:nvPr>
        </p:nvSpPr>
        <p:spPr>
          <a:xfrm>
            <a:off x="838200" y="1981200"/>
            <a:ext cx="7772400" cy="4297363"/>
          </a:xfrm>
        </p:spPr>
        <p:txBody>
          <a:bodyPr/>
          <a:lstStyle/>
          <a:p>
            <a:pPr>
              <a:lnSpc>
                <a:spcPct val="90000"/>
              </a:lnSpc>
            </a:pPr>
            <a:r>
              <a:rPr lang="en-US" b="1" dirty="0"/>
              <a:t>SWPPP must match the </a:t>
            </a:r>
            <a:r>
              <a:rPr lang="en-US" b="1" dirty="0" smtClean="0"/>
              <a:t>renewal permit</a:t>
            </a:r>
            <a:endParaRPr lang="en-US" b="1" dirty="0"/>
          </a:p>
          <a:p>
            <a:pPr>
              <a:lnSpc>
                <a:spcPct val="90000"/>
              </a:lnSpc>
            </a:pPr>
            <a:endParaRPr lang="en-US" u="sng" dirty="0"/>
          </a:p>
          <a:p>
            <a:pPr>
              <a:lnSpc>
                <a:spcPct val="90000"/>
              </a:lnSpc>
              <a:spcAft>
                <a:spcPts val="1200"/>
              </a:spcAft>
            </a:pPr>
            <a:r>
              <a:rPr lang="en-US" b="1" u="sng" dirty="0"/>
              <a:t>SWPPP Changes: </a:t>
            </a:r>
          </a:p>
          <a:p>
            <a:pPr lvl="1">
              <a:lnSpc>
                <a:spcPct val="90000"/>
              </a:lnSpc>
              <a:spcAft>
                <a:spcPts val="1200"/>
              </a:spcAft>
            </a:pPr>
            <a:r>
              <a:rPr lang="en-US" sz="2800" dirty="0">
                <a:solidFill>
                  <a:schemeClr val="accent6">
                    <a:lumMod val="50000"/>
                  </a:schemeClr>
                </a:solidFill>
              </a:rPr>
              <a:t>Facility Information  </a:t>
            </a:r>
          </a:p>
          <a:p>
            <a:pPr lvl="1">
              <a:lnSpc>
                <a:spcPct val="90000"/>
              </a:lnSpc>
              <a:spcAft>
                <a:spcPts val="1200"/>
              </a:spcAft>
            </a:pPr>
            <a:r>
              <a:rPr lang="en-US" sz="2800" dirty="0">
                <a:solidFill>
                  <a:schemeClr val="accent6">
                    <a:lumMod val="50000"/>
                  </a:schemeClr>
                </a:solidFill>
              </a:rPr>
              <a:t>New Control Measure </a:t>
            </a:r>
            <a:r>
              <a:rPr lang="en-US" sz="2800" dirty="0" smtClean="0">
                <a:solidFill>
                  <a:schemeClr val="accent6">
                    <a:lumMod val="50000"/>
                  </a:schemeClr>
                </a:solidFill>
              </a:rPr>
              <a:t>- Minimize </a:t>
            </a:r>
            <a:r>
              <a:rPr lang="en-US" sz="2800" dirty="0">
                <a:solidFill>
                  <a:schemeClr val="accent6">
                    <a:lumMod val="50000"/>
                  </a:schemeClr>
                </a:solidFill>
              </a:rPr>
              <a:t>Exposure</a:t>
            </a:r>
            <a:r>
              <a:rPr lang="en-US" sz="2800" b="1" i="1" dirty="0">
                <a:solidFill>
                  <a:schemeClr val="accent6">
                    <a:lumMod val="50000"/>
                  </a:schemeClr>
                </a:solidFill>
              </a:rPr>
              <a:t>  </a:t>
            </a:r>
          </a:p>
          <a:p>
            <a:pPr lvl="1">
              <a:lnSpc>
                <a:spcPct val="90000"/>
              </a:lnSpc>
              <a:spcAft>
                <a:spcPts val="1200"/>
              </a:spcAft>
            </a:pPr>
            <a:r>
              <a:rPr lang="en-US" sz="2800" dirty="0">
                <a:solidFill>
                  <a:schemeClr val="accent6">
                    <a:lumMod val="50000"/>
                  </a:schemeClr>
                </a:solidFill>
              </a:rPr>
              <a:t>Sara Title 313 section has been </a:t>
            </a:r>
            <a:r>
              <a:rPr lang="en-US" sz="2800" dirty="0" smtClean="0">
                <a:solidFill>
                  <a:schemeClr val="accent6">
                    <a:lumMod val="50000"/>
                  </a:schemeClr>
                </a:solidFill>
              </a:rPr>
              <a:t>removed</a:t>
            </a:r>
            <a:endParaRPr lang="en-US" sz="2800" dirty="0">
              <a:solidFill>
                <a:schemeClr val="accent6">
                  <a:lumMod val="50000"/>
                </a:schemeClr>
              </a:solidFill>
            </a:endParaRPr>
          </a:p>
          <a:p>
            <a:pPr lvl="1">
              <a:lnSpc>
                <a:spcPct val="90000"/>
              </a:lnSpc>
              <a:spcAft>
                <a:spcPts val="1200"/>
              </a:spcAft>
            </a:pPr>
            <a:r>
              <a:rPr lang="en-US" sz="2800" dirty="0">
                <a:solidFill>
                  <a:schemeClr val="accent6">
                    <a:lumMod val="50000"/>
                  </a:schemeClr>
                </a:solidFill>
              </a:rPr>
              <a:t>Format has been </a:t>
            </a:r>
            <a:r>
              <a:rPr lang="en-US" sz="2800" dirty="0" smtClean="0">
                <a:solidFill>
                  <a:schemeClr val="accent6">
                    <a:lumMod val="50000"/>
                  </a:schemeClr>
                </a:solidFill>
              </a:rPr>
              <a:t>rearranged</a:t>
            </a:r>
            <a:endParaRPr lang="en-US" sz="2800" dirty="0">
              <a:solidFill>
                <a:schemeClr val="accent6">
                  <a:lumMod val="50000"/>
                </a:schemeClr>
              </a:solidFill>
            </a:endParaRPr>
          </a:p>
          <a:p>
            <a:pPr lvl="1">
              <a:lnSpc>
                <a:spcPct val="90000"/>
              </a:lnSpc>
              <a:buFont typeface="Wingdings" pitchFamily="2" charset="2"/>
              <a:buNone/>
            </a:pPr>
            <a:endParaRPr lang="en-US" sz="2400" dirty="0"/>
          </a:p>
          <a:p>
            <a:pPr>
              <a:lnSpc>
                <a:spcPct val="90000"/>
              </a:lnSpc>
            </a:pPr>
            <a:endParaRPr lang="en-US" sz="2800" dirty="0"/>
          </a:p>
          <a:p>
            <a:pPr lvl="1">
              <a:lnSpc>
                <a:spcPct val="90000"/>
              </a:lnSpc>
            </a:pPr>
            <a:endParaRPr lang="en-US" sz="2400" dirty="0"/>
          </a:p>
        </p:txBody>
      </p:sp>
      <p:grpSp>
        <p:nvGrpSpPr>
          <p:cNvPr id="4" name="Group 8"/>
          <p:cNvGrpSpPr>
            <a:grpSpLocks/>
          </p:cNvGrpSpPr>
          <p:nvPr/>
        </p:nvGrpSpPr>
        <p:grpSpPr bwMode="auto">
          <a:xfrm>
            <a:off x="7543800" y="6019800"/>
            <a:ext cx="1371600" cy="569913"/>
            <a:chOff x="3030" y="2112"/>
            <a:chExt cx="1908" cy="722"/>
          </a:xfrm>
        </p:grpSpPr>
        <p:sp>
          <p:nvSpPr>
            <p:cNvPr id="5" name="Rectangle 9"/>
            <p:cNvSpPr>
              <a:spLocks noChangeArrowheads="1"/>
            </p:cNvSpPr>
            <p:nvPr/>
          </p:nvSpPr>
          <p:spPr bwMode="auto">
            <a:xfrm>
              <a:off x="3034" y="2488"/>
              <a:ext cx="1658" cy="18"/>
            </a:xfrm>
            <a:prstGeom prst="rect">
              <a:avLst/>
            </a:prstGeom>
            <a:solidFill>
              <a:srgbClr val="FFFFFF"/>
            </a:solidFill>
            <a:ln w="0">
              <a:noFill/>
              <a:miter lim="800000"/>
              <a:headEnd/>
              <a:tailEnd/>
            </a:ln>
          </p:spPr>
          <p:txBody>
            <a:bodyPr/>
            <a:lstStyle/>
            <a:p>
              <a:endParaRPr lang="en-US"/>
            </a:p>
          </p:txBody>
        </p:sp>
        <p:sp>
          <p:nvSpPr>
            <p:cNvPr id="6" name="Rectangle 10"/>
            <p:cNvSpPr>
              <a:spLocks noChangeArrowheads="1"/>
            </p:cNvSpPr>
            <p:nvPr/>
          </p:nvSpPr>
          <p:spPr bwMode="auto">
            <a:xfrm>
              <a:off x="3034" y="2524"/>
              <a:ext cx="1658" cy="8"/>
            </a:xfrm>
            <a:prstGeom prst="rect">
              <a:avLst/>
            </a:prstGeom>
            <a:solidFill>
              <a:srgbClr val="FFFFFF"/>
            </a:solidFill>
            <a:ln w="0">
              <a:noFill/>
              <a:miter lim="800000"/>
              <a:headEnd/>
              <a:tailEnd/>
            </a:ln>
          </p:spPr>
          <p:txBody>
            <a:bodyPr/>
            <a:lstStyle/>
            <a:p>
              <a:endParaRPr lang="en-US"/>
            </a:p>
          </p:txBody>
        </p:sp>
        <p:sp>
          <p:nvSpPr>
            <p:cNvPr id="7" name="Freeform 11"/>
            <p:cNvSpPr>
              <a:spLocks noEditPoints="1"/>
            </p:cNvSpPr>
            <p:nvPr/>
          </p:nvSpPr>
          <p:spPr bwMode="auto">
            <a:xfrm>
              <a:off x="3030" y="2116"/>
              <a:ext cx="460" cy="326"/>
            </a:xfrm>
            <a:custGeom>
              <a:avLst/>
              <a:gdLst/>
              <a:ahLst/>
              <a:cxnLst>
                <a:cxn ang="0">
                  <a:pos x="54" y="252"/>
                </a:cxn>
                <a:cxn ang="0">
                  <a:pos x="32" y="288"/>
                </a:cxn>
                <a:cxn ang="0">
                  <a:pos x="12" y="312"/>
                </a:cxn>
                <a:cxn ang="0">
                  <a:pos x="24" y="324"/>
                </a:cxn>
                <a:cxn ang="0">
                  <a:pos x="74" y="324"/>
                </a:cxn>
                <a:cxn ang="0">
                  <a:pos x="96" y="322"/>
                </a:cxn>
                <a:cxn ang="0">
                  <a:pos x="96" y="316"/>
                </a:cxn>
                <a:cxn ang="0">
                  <a:pos x="98" y="308"/>
                </a:cxn>
                <a:cxn ang="0">
                  <a:pos x="106" y="286"/>
                </a:cxn>
                <a:cxn ang="0">
                  <a:pos x="132" y="228"/>
                </a:cxn>
                <a:cxn ang="0">
                  <a:pos x="228" y="226"/>
                </a:cxn>
                <a:cxn ang="0">
                  <a:pos x="316" y="228"/>
                </a:cxn>
                <a:cxn ang="0">
                  <a:pos x="344" y="290"/>
                </a:cxn>
                <a:cxn ang="0">
                  <a:pos x="352" y="314"/>
                </a:cxn>
                <a:cxn ang="0">
                  <a:pos x="350" y="326"/>
                </a:cxn>
                <a:cxn ang="0">
                  <a:pos x="404" y="322"/>
                </a:cxn>
                <a:cxn ang="0">
                  <a:pos x="460" y="326"/>
                </a:cxn>
                <a:cxn ang="0">
                  <a:pos x="444" y="312"/>
                </a:cxn>
                <a:cxn ang="0">
                  <a:pos x="426" y="282"/>
                </a:cxn>
                <a:cxn ang="0">
                  <a:pos x="402" y="238"/>
                </a:cxn>
                <a:cxn ang="0">
                  <a:pos x="330" y="96"/>
                </a:cxn>
                <a:cxn ang="0">
                  <a:pos x="310" y="54"/>
                </a:cxn>
                <a:cxn ang="0">
                  <a:pos x="296" y="20"/>
                </a:cxn>
                <a:cxn ang="0">
                  <a:pos x="262" y="2"/>
                </a:cxn>
                <a:cxn ang="0">
                  <a:pos x="204" y="2"/>
                </a:cxn>
                <a:cxn ang="0">
                  <a:pos x="174" y="10"/>
                </a:cxn>
                <a:cxn ang="0">
                  <a:pos x="164" y="34"/>
                </a:cxn>
                <a:cxn ang="0">
                  <a:pos x="144" y="72"/>
                </a:cxn>
                <a:cxn ang="0">
                  <a:pos x="300" y="190"/>
                </a:cxn>
                <a:cxn ang="0">
                  <a:pos x="224" y="192"/>
                </a:cxn>
                <a:cxn ang="0">
                  <a:pos x="150" y="190"/>
                </a:cxn>
                <a:cxn ang="0">
                  <a:pos x="234" y="36"/>
                </a:cxn>
                <a:cxn ang="0">
                  <a:pos x="246" y="70"/>
                </a:cxn>
                <a:cxn ang="0">
                  <a:pos x="264" y="112"/>
                </a:cxn>
              </a:cxnLst>
              <a:rect l="0" t="0" r="r" b="b"/>
              <a:pathLst>
                <a:path w="460" h="326">
                  <a:moveTo>
                    <a:pt x="68" y="224"/>
                  </a:moveTo>
                  <a:lnTo>
                    <a:pt x="54" y="252"/>
                  </a:lnTo>
                  <a:lnTo>
                    <a:pt x="42" y="272"/>
                  </a:lnTo>
                  <a:lnTo>
                    <a:pt x="32" y="288"/>
                  </a:lnTo>
                  <a:lnTo>
                    <a:pt x="22" y="300"/>
                  </a:lnTo>
                  <a:lnTo>
                    <a:pt x="12" y="312"/>
                  </a:lnTo>
                  <a:lnTo>
                    <a:pt x="0" y="326"/>
                  </a:lnTo>
                  <a:lnTo>
                    <a:pt x="24" y="324"/>
                  </a:lnTo>
                  <a:lnTo>
                    <a:pt x="50" y="322"/>
                  </a:lnTo>
                  <a:lnTo>
                    <a:pt x="74" y="324"/>
                  </a:lnTo>
                  <a:lnTo>
                    <a:pt x="98" y="326"/>
                  </a:lnTo>
                  <a:lnTo>
                    <a:pt x="96" y="322"/>
                  </a:lnTo>
                  <a:lnTo>
                    <a:pt x="96" y="320"/>
                  </a:lnTo>
                  <a:lnTo>
                    <a:pt x="96" y="316"/>
                  </a:lnTo>
                  <a:lnTo>
                    <a:pt x="96" y="314"/>
                  </a:lnTo>
                  <a:lnTo>
                    <a:pt x="98" y="308"/>
                  </a:lnTo>
                  <a:lnTo>
                    <a:pt x="102" y="300"/>
                  </a:lnTo>
                  <a:lnTo>
                    <a:pt x="106" y="286"/>
                  </a:lnTo>
                  <a:lnTo>
                    <a:pt x="114" y="266"/>
                  </a:lnTo>
                  <a:lnTo>
                    <a:pt x="132" y="228"/>
                  </a:lnTo>
                  <a:lnTo>
                    <a:pt x="180" y="226"/>
                  </a:lnTo>
                  <a:lnTo>
                    <a:pt x="228" y="226"/>
                  </a:lnTo>
                  <a:lnTo>
                    <a:pt x="272" y="226"/>
                  </a:lnTo>
                  <a:lnTo>
                    <a:pt x="316" y="228"/>
                  </a:lnTo>
                  <a:lnTo>
                    <a:pt x="338" y="272"/>
                  </a:lnTo>
                  <a:lnTo>
                    <a:pt x="344" y="290"/>
                  </a:lnTo>
                  <a:lnTo>
                    <a:pt x="350" y="304"/>
                  </a:lnTo>
                  <a:lnTo>
                    <a:pt x="352" y="314"/>
                  </a:lnTo>
                  <a:lnTo>
                    <a:pt x="350" y="320"/>
                  </a:lnTo>
                  <a:lnTo>
                    <a:pt x="350" y="326"/>
                  </a:lnTo>
                  <a:lnTo>
                    <a:pt x="376" y="322"/>
                  </a:lnTo>
                  <a:lnTo>
                    <a:pt x="404" y="322"/>
                  </a:lnTo>
                  <a:lnTo>
                    <a:pt x="432" y="322"/>
                  </a:lnTo>
                  <a:lnTo>
                    <a:pt x="460" y="326"/>
                  </a:lnTo>
                  <a:lnTo>
                    <a:pt x="452" y="320"/>
                  </a:lnTo>
                  <a:lnTo>
                    <a:pt x="444" y="312"/>
                  </a:lnTo>
                  <a:lnTo>
                    <a:pt x="436" y="300"/>
                  </a:lnTo>
                  <a:lnTo>
                    <a:pt x="426" y="282"/>
                  </a:lnTo>
                  <a:lnTo>
                    <a:pt x="414" y="262"/>
                  </a:lnTo>
                  <a:lnTo>
                    <a:pt x="402" y="238"/>
                  </a:lnTo>
                  <a:lnTo>
                    <a:pt x="392" y="218"/>
                  </a:lnTo>
                  <a:lnTo>
                    <a:pt x="330" y="96"/>
                  </a:lnTo>
                  <a:lnTo>
                    <a:pt x="318" y="72"/>
                  </a:lnTo>
                  <a:lnTo>
                    <a:pt x="310" y="54"/>
                  </a:lnTo>
                  <a:lnTo>
                    <a:pt x="302" y="36"/>
                  </a:lnTo>
                  <a:lnTo>
                    <a:pt x="296" y="20"/>
                  </a:lnTo>
                  <a:lnTo>
                    <a:pt x="290" y="0"/>
                  </a:lnTo>
                  <a:lnTo>
                    <a:pt x="262" y="2"/>
                  </a:lnTo>
                  <a:lnTo>
                    <a:pt x="234" y="2"/>
                  </a:lnTo>
                  <a:lnTo>
                    <a:pt x="204" y="2"/>
                  </a:lnTo>
                  <a:lnTo>
                    <a:pt x="176" y="0"/>
                  </a:lnTo>
                  <a:lnTo>
                    <a:pt x="174" y="10"/>
                  </a:lnTo>
                  <a:lnTo>
                    <a:pt x="170" y="20"/>
                  </a:lnTo>
                  <a:lnTo>
                    <a:pt x="164" y="34"/>
                  </a:lnTo>
                  <a:lnTo>
                    <a:pt x="156" y="50"/>
                  </a:lnTo>
                  <a:lnTo>
                    <a:pt x="144" y="72"/>
                  </a:lnTo>
                  <a:lnTo>
                    <a:pt x="68" y="224"/>
                  </a:lnTo>
                  <a:close/>
                  <a:moveTo>
                    <a:pt x="300" y="190"/>
                  </a:moveTo>
                  <a:lnTo>
                    <a:pt x="262" y="192"/>
                  </a:lnTo>
                  <a:lnTo>
                    <a:pt x="224" y="192"/>
                  </a:lnTo>
                  <a:lnTo>
                    <a:pt x="186" y="192"/>
                  </a:lnTo>
                  <a:lnTo>
                    <a:pt x="150" y="190"/>
                  </a:lnTo>
                  <a:lnTo>
                    <a:pt x="230" y="26"/>
                  </a:lnTo>
                  <a:lnTo>
                    <a:pt x="234" y="36"/>
                  </a:lnTo>
                  <a:lnTo>
                    <a:pt x="236" y="46"/>
                  </a:lnTo>
                  <a:lnTo>
                    <a:pt x="246" y="70"/>
                  </a:lnTo>
                  <a:lnTo>
                    <a:pt x="254" y="90"/>
                  </a:lnTo>
                  <a:lnTo>
                    <a:pt x="264" y="112"/>
                  </a:lnTo>
                  <a:lnTo>
                    <a:pt x="300" y="190"/>
                  </a:lnTo>
                  <a:close/>
                </a:path>
              </a:pathLst>
            </a:custGeom>
            <a:solidFill>
              <a:srgbClr val="FFFFFF"/>
            </a:solidFill>
            <a:ln w="0">
              <a:noFill/>
              <a:prstDash val="solid"/>
              <a:round/>
              <a:headEnd/>
              <a:tailEnd/>
            </a:ln>
          </p:spPr>
          <p:txBody>
            <a:bodyPr/>
            <a:lstStyle/>
            <a:p>
              <a:endParaRPr lang="en-US"/>
            </a:p>
          </p:txBody>
        </p:sp>
        <p:sp>
          <p:nvSpPr>
            <p:cNvPr id="8" name="Freeform 12"/>
            <p:cNvSpPr>
              <a:spLocks noEditPoints="1"/>
            </p:cNvSpPr>
            <p:nvPr/>
          </p:nvSpPr>
          <p:spPr bwMode="auto">
            <a:xfrm>
              <a:off x="3542" y="2116"/>
              <a:ext cx="436" cy="324"/>
            </a:xfrm>
            <a:custGeom>
              <a:avLst/>
              <a:gdLst/>
              <a:ahLst/>
              <a:cxnLst>
                <a:cxn ang="0">
                  <a:pos x="20" y="214"/>
                </a:cxn>
                <a:cxn ang="0">
                  <a:pos x="18" y="254"/>
                </a:cxn>
                <a:cxn ang="0">
                  <a:pos x="12" y="302"/>
                </a:cxn>
                <a:cxn ang="0">
                  <a:pos x="4" y="320"/>
                </a:cxn>
                <a:cxn ang="0">
                  <a:pos x="16" y="324"/>
                </a:cxn>
                <a:cxn ang="0">
                  <a:pos x="60" y="322"/>
                </a:cxn>
                <a:cxn ang="0">
                  <a:pos x="124" y="324"/>
                </a:cxn>
                <a:cxn ang="0">
                  <a:pos x="200" y="324"/>
                </a:cxn>
                <a:cxn ang="0">
                  <a:pos x="286" y="314"/>
                </a:cxn>
                <a:cxn ang="0">
                  <a:pos x="368" y="282"/>
                </a:cxn>
                <a:cxn ang="0">
                  <a:pos x="414" y="238"/>
                </a:cxn>
                <a:cxn ang="0">
                  <a:pos x="434" y="184"/>
                </a:cxn>
                <a:cxn ang="0">
                  <a:pos x="434" y="132"/>
                </a:cxn>
                <a:cxn ang="0">
                  <a:pos x="416" y="74"/>
                </a:cxn>
                <a:cxn ang="0">
                  <a:pos x="368" y="30"/>
                </a:cxn>
                <a:cxn ang="0">
                  <a:pos x="304" y="8"/>
                </a:cxn>
                <a:cxn ang="0">
                  <a:pos x="236" y="0"/>
                </a:cxn>
                <a:cxn ang="0">
                  <a:pos x="158" y="0"/>
                </a:cxn>
                <a:cxn ang="0">
                  <a:pos x="78" y="4"/>
                </a:cxn>
                <a:cxn ang="0">
                  <a:pos x="34" y="2"/>
                </a:cxn>
                <a:cxn ang="0">
                  <a:pos x="2" y="0"/>
                </a:cxn>
                <a:cxn ang="0">
                  <a:pos x="12" y="22"/>
                </a:cxn>
                <a:cxn ang="0">
                  <a:pos x="18" y="50"/>
                </a:cxn>
                <a:cxn ang="0">
                  <a:pos x="20" y="102"/>
                </a:cxn>
                <a:cxn ang="0">
                  <a:pos x="20" y="198"/>
                </a:cxn>
                <a:cxn ang="0">
                  <a:pos x="92" y="108"/>
                </a:cxn>
                <a:cxn ang="0">
                  <a:pos x="94" y="54"/>
                </a:cxn>
                <a:cxn ang="0">
                  <a:pos x="118" y="34"/>
                </a:cxn>
                <a:cxn ang="0">
                  <a:pos x="180" y="30"/>
                </a:cxn>
                <a:cxn ang="0">
                  <a:pos x="230" y="34"/>
                </a:cxn>
                <a:cxn ang="0">
                  <a:pos x="294" y="54"/>
                </a:cxn>
                <a:cxn ang="0">
                  <a:pos x="338" y="92"/>
                </a:cxn>
                <a:cxn ang="0">
                  <a:pos x="354" y="136"/>
                </a:cxn>
                <a:cxn ang="0">
                  <a:pos x="354" y="172"/>
                </a:cxn>
                <a:cxn ang="0">
                  <a:pos x="348" y="208"/>
                </a:cxn>
                <a:cxn ang="0">
                  <a:pos x="326" y="246"/>
                </a:cxn>
                <a:cxn ang="0">
                  <a:pos x="280" y="276"/>
                </a:cxn>
                <a:cxn ang="0">
                  <a:pos x="214" y="290"/>
                </a:cxn>
                <a:cxn ang="0">
                  <a:pos x="162" y="294"/>
                </a:cxn>
                <a:cxn ang="0">
                  <a:pos x="112" y="290"/>
                </a:cxn>
                <a:cxn ang="0">
                  <a:pos x="94" y="278"/>
                </a:cxn>
                <a:cxn ang="0">
                  <a:pos x="92" y="262"/>
                </a:cxn>
              </a:cxnLst>
              <a:rect l="0" t="0" r="r" b="b"/>
              <a:pathLst>
                <a:path w="436" h="324">
                  <a:moveTo>
                    <a:pt x="20" y="198"/>
                  </a:moveTo>
                  <a:lnTo>
                    <a:pt x="20" y="214"/>
                  </a:lnTo>
                  <a:lnTo>
                    <a:pt x="20" y="232"/>
                  </a:lnTo>
                  <a:lnTo>
                    <a:pt x="18" y="254"/>
                  </a:lnTo>
                  <a:lnTo>
                    <a:pt x="16" y="284"/>
                  </a:lnTo>
                  <a:lnTo>
                    <a:pt x="12" y="302"/>
                  </a:lnTo>
                  <a:lnTo>
                    <a:pt x="8" y="314"/>
                  </a:lnTo>
                  <a:lnTo>
                    <a:pt x="4" y="320"/>
                  </a:lnTo>
                  <a:lnTo>
                    <a:pt x="0" y="324"/>
                  </a:lnTo>
                  <a:lnTo>
                    <a:pt x="16" y="324"/>
                  </a:lnTo>
                  <a:lnTo>
                    <a:pt x="36" y="324"/>
                  </a:lnTo>
                  <a:lnTo>
                    <a:pt x="60" y="322"/>
                  </a:lnTo>
                  <a:lnTo>
                    <a:pt x="90" y="324"/>
                  </a:lnTo>
                  <a:lnTo>
                    <a:pt x="124" y="324"/>
                  </a:lnTo>
                  <a:lnTo>
                    <a:pt x="162" y="324"/>
                  </a:lnTo>
                  <a:lnTo>
                    <a:pt x="200" y="324"/>
                  </a:lnTo>
                  <a:lnTo>
                    <a:pt x="244" y="320"/>
                  </a:lnTo>
                  <a:lnTo>
                    <a:pt x="286" y="314"/>
                  </a:lnTo>
                  <a:lnTo>
                    <a:pt x="330" y="302"/>
                  </a:lnTo>
                  <a:lnTo>
                    <a:pt x="368" y="282"/>
                  </a:lnTo>
                  <a:lnTo>
                    <a:pt x="394" y="262"/>
                  </a:lnTo>
                  <a:lnTo>
                    <a:pt x="414" y="238"/>
                  </a:lnTo>
                  <a:lnTo>
                    <a:pt x="426" y="212"/>
                  </a:lnTo>
                  <a:lnTo>
                    <a:pt x="434" y="184"/>
                  </a:lnTo>
                  <a:lnTo>
                    <a:pt x="436" y="158"/>
                  </a:lnTo>
                  <a:lnTo>
                    <a:pt x="434" y="132"/>
                  </a:lnTo>
                  <a:lnTo>
                    <a:pt x="428" y="102"/>
                  </a:lnTo>
                  <a:lnTo>
                    <a:pt x="416" y="74"/>
                  </a:lnTo>
                  <a:lnTo>
                    <a:pt x="394" y="48"/>
                  </a:lnTo>
                  <a:lnTo>
                    <a:pt x="368" y="30"/>
                  </a:lnTo>
                  <a:lnTo>
                    <a:pt x="336" y="16"/>
                  </a:lnTo>
                  <a:lnTo>
                    <a:pt x="304" y="8"/>
                  </a:lnTo>
                  <a:lnTo>
                    <a:pt x="270" y="2"/>
                  </a:lnTo>
                  <a:lnTo>
                    <a:pt x="236" y="0"/>
                  </a:lnTo>
                  <a:lnTo>
                    <a:pt x="204" y="0"/>
                  </a:lnTo>
                  <a:lnTo>
                    <a:pt x="158" y="0"/>
                  </a:lnTo>
                  <a:lnTo>
                    <a:pt x="118" y="2"/>
                  </a:lnTo>
                  <a:lnTo>
                    <a:pt x="78" y="4"/>
                  </a:lnTo>
                  <a:lnTo>
                    <a:pt x="56" y="4"/>
                  </a:lnTo>
                  <a:lnTo>
                    <a:pt x="34" y="2"/>
                  </a:lnTo>
                  <a:lnTo>
                    <a:pt x="14" y="0"/>
                  </a:lnTo>
                  <a:lnTo>
                    <a:pt x="2" y="0"/>
                  </a:lnTo>
                  <a:lnTo>
                    <a:pt x="8" y="10"/>
                  </a:lnTo>
                  <a:lnTo>
                    <a:pt x="12" y="22"/>
                  </a:lnTo>
                  <a:lnTo>
                    <a:pt x="16" y="34"/>
                  </a:lnTo>
                  <a:lnTo>
                    <a:pt x="18" y="50"/>
                  </a:lnTo>
                  <a:lnTo>
                    <a:pt x="20" y="72"/>
                  </a:lnTo>
                  <a:lnTo>
                    <a:pt x="20" y="102"/>
                  </a:lnTo>
                  <a:lnTo>
                    <a:pt x="20" y="142"/>
                  </a:lnTo>
                  <a:lnTo>
                    <a:pt x="20" y="198"/>
                  </a:lnTo>
                  <a:close/>
                  <a:moveTo>
                    <a:pt x="92" y="134"/>
                  </a:moveTo>
                  <a:lnTo>
                    <a:pt x="92" y="108"/>
                  </a:lnTo>
                  <a:lnTo>
                    <a:pt x="92" y="80"/>
                  </a:lnTo>
                  <a:lnTo>
                    <a:pt x="94" y="54"/>
                  </a:lnTo>
                  <a:lnTo>
                    <a:pt x="94" y="36"/>
                  </a:lnTo>
                  <a:lnTo>
                    <a:pt x="118" y="34"/>
                  </a:lnTo>
                  <a:lnTo>
                    <a:pt x="148" y="32"/>
                  </a:lnTo>
                  <a:lnTo>
                    <a:pt x="180" y="30"/>
                  </a:lnTo>
                  <a:lnTo>
                    <a:pt x="200" y="32"/>
                  </a:lnTo>
                  <a:lnTo>
                    <a:pt x="230" y="34"/>
                  </a:lnTo>
                  <a:lnTo>
                    <a:pt x="262" y="40"/>
                  </a:lnTo>
                  <a:lnTo>
                    <a:pt x="294" y="54"/>
                  </a:lnTo>
                  <a:lnTo>
                    <a:pt x="322" y="72"/>
                  </a:lnTo>
                  <a:lnTo>
                    <a:pt x="338" y="92"/>
                  </a:lnTo>
                  <a:lnTo>
                    <a:pt x="348" y="114"/>
                  </a:lnTo>
                  <a:lnTo>
                    <a:pt x="354" y="136"/>
                  </a:lnTo>
                  <a:lnTo>
                    <a:pt x="354" y="158"/>
                  </a:lnTo>
                  <a:lnTo>
                    <a:pt x="354" y="172"/>
                  </a:lnTo>
                  <a:lnTo>
                    <a:pt x="352" y="190"/>
                  </a:lnTo>
                  <a:lnTo>
                    <a:pt x="348" y="208"/>
                  </a:lnTo>
                  <a:lnTo>
                    <a:pt x="338" y="228"/>
                  </a:lnTo>
                  <a:lnTo>
                    <a:pt x="326" y="246"/>
                  </a:lnTo>
                  <a:lnTo>
                    <a:pt x="306" y="262"/>
                  </a:lnTo>
                  <a:lnTo>
                    <a:pt x="280" y="276"/>
                  </a:lnTo>
                  <a:lnTo>
                    <a:pt x="248" y="286"/>
                  </a:lnTo>
                  <a:lnTo>
                    <a:pt x="214" y="290"/>
                  </a:lnTo>
                  <a:lnTo>
                    <a:pt x="184" y="294"/>
                  </a:lnTo>
                  <a:lnTo>
                    <a:pt x="162" y="294"/>
                  </a:lnTo>
                  <a:lnTo>
                    <a:pt x="132" y="292"/>
                  </a:lnTo>
                  <a:lnTo>
                    <a:pt x="112" y="290"/>
                  </a:lnTo>
                  <a:lnTo>
                    <a:pt x="100" y="284"/>
                  </a:lnTo>
                  <a:lnTo>
                    <a:pt x="94" y="278"/>
                  </a:lnTo>
                  <a:lnTo>
                    <a:pt x="92" y="270"/>
                  </a:lnTo>
                  <a:lnTo>
                    <a:pt x="92" y="262"/>
                  </a:lnTo>
                  <a:lnTo>
                    <a:pt x="92" y="134"/>
                  </a:lnTo>
                  <a:close/>
                </a:path>
              </a:pathLst>
            </a:custGeom>
            <a:solidFill>
              <a:srgbClr val="FFFFFF"/>
            </a:solidFill>
            <a:ln w="0">
              <a:noFill/>
              <a:prstDash val="solid"/>
              <a:round/>
              <a:headEnd/>
              <a:tailEnd/>
            </a:ln>
          </p:spPr>
          <p:txBody>
            <a:bodyPr/>
            <a:lstStyle/>
            <a:p>
              <a:endParaRPr lang="en-US"/>
            </a:p>
          </p:txBody>
        </p:sp>
        <p:sp>
          <p:nvSpPr>
            <p:cNvPr id="9" name="Freeform 13"/>
            <p:cNvSpPr>
              <a:spLocks/>
            </p:cNvSpPr>
            <p:nvPr/>
          </p:nvSpPr>
          <p:spPr bwMode="auto">
            <a:xfrm>
              <a:off x="4062" y="2116"/>
              <a:ext cx="308" cy="326"/>
            </a:xfrm>
            <a:custGeom>
              <a:avLst/>
              <a:gdLst/>
              <a:ahLst/>
              <a:cxnLst>
                <a:cxn ang="0">
                  <a:pos x="18" y="244"/>
                </a:cxn>
                <a:cxn ang="0">
                  <a:pos x="12" y="300"/>
                </a:cxn>
                <a:cxn ang="0">
                  <a:pos x="4" y="318"/>
                </a:cxn>
                <a:cxn ang="0">
                  <a:pos x="28" y="324"/>
                </a:cxn>
                <a:cxn ang="0">
                  <a:pos x="92" y="322"/>
                </a:cxn>
                <a:cxn ang="0">
                  <a:pos x="192" y="324"/>
                </a:cxn>
                <a:cxn ang="0">
                  <a:pos x="264" y="324"/>
                </a:cxn>
                <a:cxn ang="0">
                  <a:pos x="290" y="310"/>
                </a:cxn>
                <a:cxn ang="0">
                  <a:pos x="298" y="286"/>
                </a:cxn>
                <a:cxn ang="0">
                  <a:pos x="294" y="276"/>
                </a:cxn>
                <a:cxn ang="0">
                  <a:pos x="254" y="288"/>
                </a:cxn>
                <a:cxn ang="0">
                  <a:pos x="194" y="292"/>
                </a:cxn>
                <a:cxn ang="0">
                  <a:pos x="142" y="292"/>
                </a:cxn>
                <a:cxn ang="0">
                  <a:pos x="104" y="286"/>
                </a:cxn>
                <a:cxn ang="0">
                  <a:pos x="92" y="268"/>
                </a:cxn>
                <a:cxn ang="0">
                  <a:pos x="90" y="170"/>
                </a:cxn>
                <a:cxn ang="0">
                  <a:pos x="162" y="170"/>
                </a:cxn>
                <a:cxn ang="0">
                  <a:pos x="218" y="172"/>
                </a:cxn>
                <a:cxn ang="0">
                  <a:pos x="252" y="178"/>
                </a:cxn>
                <a:cxn ang="0">
                  <a:pos x="266" y="176"/>
                </a:cxn>
                <a:cxn ang="0">
                  <a:pos x="264" y="162"/>
                </a:cxn>
                <a:cxn ang="0">
                  <a:pos x="264" y="146"/>
                </a:cxn>
                <a:cxn ang="0">
                  <a:pos x="266" y="130"/>
                </a:cxn>
                <a:cxn ang="0">
                  <a:pos x="260" y="126"/>
                </a:cxn>
                <a:cxn ang="0">
                  <a:pos x="248" y="132"/>
                </a:cxn>
                <a:cxn ang="0">
                  <a:pos x="216" y="136"/>
                </a:cxn>
                <a:cxn ang="0">
                  <a:pos x="176" y="138"/>
                </a:cxn>
                <a:cxn ang="0">
                  <a:pos x="116" y="136"/>
                </a:cxn>
                <a:cxn ang="0">
                  <a:pos x="90" y="86"/>
                </a:cxn>
                <a:cxn ang="0">
                  <a:pos x="92" y="34"/>
                </a:cxn>
                <a:cxn ang="0">
                  <a:pos x="138" y="32"/>
                </a:cxn>
                <a:cxn ang="0">
                  <a:pos x="198" y="32"/>
                </a:cxn>
                <a:cxn ang="0">
                  <a:pos x="242" y="36"/>
                </a:cxn>
                <a:cxn ang="0">
                  <a:pos x="268" y="46"/>
                </a:cxn>
                <a:cxn ang="0">
                  <a:pos x="276" y="42"/>
                </a:cxn>
                <a:cxn ang="0">
                  <a:pos x="276" y="20"/>
                </a:cxn>
                <a:cxn ang="0">
                  <a:pos x="278" y="0"/>
                </a:cxn>
                <a:cxn ang="0">
                  <a:pos x="116" y="2"/>
                </a:cxn>
                <a:cxn ang="0">
                  <a:pos x="50" y="2"/>
                </a:cxn>
                <a:cxn ang="0">
                  <a:pos x="14" y="0"/>
                </a:cxn>
                <a:cxn ang="0">
                  <a:pos x="10" y="16"/>
                </a:cxn>
                <a:cxn ang="0">
                  <a:pos x="16" y="48"/>
                </a:cxn>
                <a:cxn ang="0">
                  <a:pos x="18" y="100"/>
                </a:cxn>
              </a:cxnLst>
              <a:rect l="0" t="0" r="r" b="b"/>
              <a:pathLst>
                <a:path w="308" h="326">
                  <a:moveTo>
                    <a:pt x="18" y="214"/>
                  </a:moveTo>
                  <a:lnTo>
                    <a:pt x="18" y="244"/>
                  </a:lnTo>
                  <a:lnTo>
                    <a:pt x="16" y="272"/>
                  </a:lnTo>
                  <a:lnTo>
                    <a:pt x="12" y="300"/>
                  </a:lnTo>
                  <a:lnTo>
                    <a:pt x="8" y="308"/>
                  </a:lnTo>
                  <a:lnTo>
                    <a:pt x="4" y="318"/>
                  </a:lnTo>
                  <a:lnTo>
                    <a:pt x="0" y="326"/>
                  </a:lnTo>
                  <a:lnTo>
                    <a:pt x="28" y="324"/>
                  </a:lnTo>
                  <a:lnTo>
                    <a:pt x="58" y="324"/>
                  </a:lnTo>
                  <a:lnTo>
                    <a:pt x="92" y="322"/>
                  </a:lnTo>
                  <a:lnTo>
                    <a:pt x="138" y="322"/>
                  </a:lnTo>
                  <a:lnTo>
                    <a:pt x="192" y="324"/>
                  </a:lnTo>
                  <a:lnTo>
                    <a:pt x="234" y="324"/>
                  </a:lnTo>
                  <a:lnTo>
                    <a:pt x="264" y="324"/>
                  </a:lnTo>
                  <a:lnTo>
                    <a:pt x="286" y="326"/>
                  </a:lnTo>
                  <a:lnTo>
                    <a:pt x="290" y="310"/>
                  </a:lnTo>
                  <a:lnTo>
                    <a:pt x="294" y="298"/>
                  </a:lnTo>
                  <a:lnTo>
                    <a:pt x="298" y="286"/>
                  </a:lnTo>
                  <a:lnTo>
                    <a:pt x="308" y="270"/>
                  </a:lnTo>
                  <a:lnTo>
                    <a:pt x="294" y="276"/>
                  </a:lnTo>
                  <a:lnTo>
                    <a:pt x="276" y="282"/>
                  </a:lnTo>
                  <a:lnTo>
                    <a:pt x="254" y="288"/>
                  </a:lnTo>
                  <a:lnTo>
                    <a:pt x="222" y="290"/>
                  </a:lnTo>
                  <a:lnTo>
                    <a:pt x="194" y="292"/>
                  </a:lnTo>
                  <a:lnTo>
                    <a:pt x="174" y="292"/>
                  </a:lnTo>
                  <a:lnTo>
                    <a:pt x="142" y="292"/>
                  </a:lnTo>
                  <a:lnTo>
                    <a:pt x="118" y="290"/>
                  </a:lnTo>
                  <a:lnTo>
                    <a:pt x="104" y="286"/>
                  </a:lnTo>
                  <a:lnTo>
                    <a:pt x="94" y="280"/>
                  </a:lnTo>
                  <a:lnTo>
                    <a:pt x="92" y="268"/>
                  </a:lnTo>
                  <a:lnTo>
                    <a:pt x="90" y="252"/>
                  </a:lnTo>
                  <a:lnTo>
                    <a:pt x="90" y="170"/>
                  </a:lnTo>
                  <a:lnTo>
                    <a:pt x="130" y="170"/>
                  </a:lnTo>
                  <a:lnTo>
                    <a:pt x="162" y="170"/>
                  </a:lnTo>
                  <a:lnTo>
                    <a:pt x="190" y="170"/>
                  </a:lnTo>
                  <a:lnTo>
                    <a:pt x="218" y="172"/>
                  </a:lnTo>
                  <a:lnTo>
                    <a:pt x="238" y="174"/>
                  </a:lnTo>
                  <a:lnTo>
                    <a:pt x="252" y="178"/>
                  </a:lnTo>
                  <a:lnTo>
                    <a:pt x="268" y="184"/>
                  </a:lnTo>
                  <a:lnTo>
                    <a:pt x="266" y="176"/>
                  </a:lnTo>
                  <a:lnTo>
                    <a:pt x="264" y="170"/>
                  </a:lnTo>
                  <a:lnTo>
                    <a:pt x="264" y="162"/>
                  </a:lnTo>
                  <a:lnTo>
                    <a:pt x="264" y="154"/>
                  </a:lnTo>
                  <a:lnTo>
                    <a:pt x="264" y="146"/>
                  </a:lnTo>
                  <a:lnTo>
                    <a:pt x="264" y="138"/>
                  </a:lnTo>
                  <a:lnTo>
                    <a:pt x="266" y="130"/>
                  </a:lnTo>
                  <a:lnTo>
                    <a:pt x="268" y="122"/>
                  </a:lnTo>
                  <a:lnTo>
                    <a:pt x="260" y="126"/>
                  </a:lnTo>
                  <a:lnTo>
                    <a:pt x="254" y="130"/>
                  </a:lnTo>
                  <a:lnTo>
                    <a:pt x="248" y="132"/>
                  </a:lnTo>
                  <a:lnTo>
                    <a:pt x="238" y="134"/>
                  </a:lnTo>
                  <a:lnTo>
                    <a:pt x="216" y="136"/>
                  </a:lnTo>
                  <a:lnTo>
                    <a:pt x="192" y="136"/>
                  </a:lnTo>
                  <a:lnTo>
                    <a:pt x="176" y="138"/>
                  </a:lnTo>
                  <a:lnTo>
                    <a:pt x="142" y="136"/>
                  </a:lnTo>
                  <a:lnTo>
                    <a:pt x="116" y="136"/>
                  </a:lnTo>
                  <a:lnTo>
                    <a:pt x="90" y="134"/>
                  </a:lnTo>
                  <a:lnTo>
                    <a:pt x="90" y="86"/>
                  </a:lnTo>
                  <a:lnTo>
                    <a:pt x="90" y="60"/>
                  </a:lnTo>
                  <a:lnTo>
                    <a:pt x="92" y="34"/>
                  </a:lnTo>
                  <a:lnTo>
                    <a:pt x="116" y="32"/>
                  </a:lnTo>
                  <a:lnTo>
                    <a:pt x="138" y="32"/>
                  </a:lnTo>
                  <a:lnTo>
                    <a:pt x="162" y="32"/>
                  </a:lnTo>
                  <a:lnTo>
                    <a:pt x="198" y="32"/>
                  </a:lnTo>
                  <a:lnTo>
                    <a:pt x="224" y="34"/>
                  </a:lnTo>
                  <a:lnTo>
                    <a:pt x="242" y="36"/>
                  </a:lnTo>
                  <a:lnTo>
                    <a:pt x="256" y="40"/>
                  </a:lnTo>
                  <a:lnTo>
                    <a:pt x="268" y="46"/>
                  </a:lnTo>
                  <a:lnTo>
                    <a:pt x="278" y="52"/>
                  </a:lnTo>
                  <a:lnTo>
                    <a:pt x="276" y="42"/>
                  </a:lnTo>
                  <a:lnTo>
                    <a:pt x="276" y="30"/>
                  </a:lnTo>
                  <a:lnTo>
                    <a:pt x="276" y="20"/>
                  </a:lnTo>
                  <a:lnTo>
                    <a:pt x="278" y="10"/>
                  </a:lnTo>
                  <a:lnTo>
                    <a:pt x="278" y="0"/>
                  </a:lnTo>
                  <a:lnTo>
                    <a:pt x="198" y="2"/>
                  </a:lnTo>
                  <a:lnTo>
                    <a:pt x="116" y="2"/>
                  </a:lnTo>
                  <a:lnTo>
                    <a:pt x="78" y="2"/>
                  </a:lnTo>
                  <a:lnTo>
                    <a:pt x="50" y="2"/>
                  </a:lnTo>
                  <a:lnTo>
                    <a:pt x="28" y="0"/>
                  </a:lnTo>
                  <a:lnTo>
                    <a:pt x="14" y="0"/>
                  </a:lnTo>
                  <a:lnTo>
                    <a:pt x="4" y="0"/>
                  </a:lnTo>
                  <a:lnTo>
                    <a:pt x="10" y="16"/>
                  </a:lnTo>
                  <a:lnTo>
                    <a:pt x="14" y="30"/>
                  </a:lnTo>
                  <a:lnTo>
                    <a:pt x="16" y="48"/>
                  </a:lnTo>
                  <a:lnTo>
                    <a:pt x="18" y="70"/>
                  </a:lnTo>
                  <a:lnTo>
                    <a:pt x="18" y="100"/>
                  </a:lnTo>
                  <a:lnTo>
                    <a:pt x="18" y="214"/>
                  </a:lnTo>
                  <a:close/>
                </a:path>
              </a:pathLst>
            </a:custGeom>
            <a:solidFill>
              <a:srgbClr val="FFFFFF"/>
            </a:solidFill>
            <a:ln w="0">
              <a:noFill/>
              <a:prstDash val="solid"/>
              <a:round/>
              <a:headEnd/>
              <a:tailEnd/>
            </a:ln>
          </p:spPr>
          <p:txBody>
            <a:bodyPr/>
            <a:lstStyle/>
            <a:p>
              <a:endParaRPr lang="en-US"/>
            </a:p>
          </p:txBody>
        </p:sp>
        <p:sp>
          <p:nvSpPr>
            <p:cNvPr id="10" name="Freeform 14"/>
            <p:cNvSpPr>
              <a:spLocks noEditPoints="1"/>
            </p:cNvSpPr>
            <p:nvPr/>
          </p:nvSpPr>
          <p:spPr bwMode="auto">
            <a:xfrm>
              <a:off x="4426" y="2112"/>
              <a:ext cx="512" cy="386"/>
            </a:xfrm>
            <a:custGeom>
              <a:avLst/>
              <a:gdLst/>
              <a:ahLst/>
              <a:cxnLst>
                <a:cxn ang="0">
                  <a:pos x="412" y="380"/>
                </a:cxn>
                <a:cxn ang="0">
                  <a:pos x="472" y="382"/>
                </a:cxn>
                <a:cxn ang="0">
                  <a:pos x="488" y="376"/>
                </a:cxn>
                <a:cxn ang="0">
                  <a:pos x="440" y="352"/>
                </a:cxn>
                <a:cxn ang="0">
                  <a:pos x="400" y="326"/>
                </a:cxn>
                <a:cxn ang="0">
                  <a:pos x="372" y="304"/>
                </a:cxn>
                <a:cxn ang="0">
                  <a:pos x="414" y="278"/>
                </a:cxn>
                <a:cxn ang="0">
                  <a:pos x="450" y="228"/>
                </a:cxn>
                <a:cxn ang="0">
                  <a:pos x="460" y="164"/>
                </a:cxn>
                <a:cxn ang="0">
                  <a:pos x="458" y="134"/>
                </a:cxn>
                <a:cxn ang="0">
                  <a:pos x="444" y="92"/>
                </a:cxn>
                <a:cxn ang="0">
                  <a:pos x="408" y="50"/>
                </a:cxn>
                <a:cxn ang="0">
                  <a:pos x="338" y="16"/>
                </a:cxn>
                <a:cxn ang="0">
                  <a:pos x="234" y="0"/>
                </a:cxn>
                <a:cxn ang="0">
                  <a:pos x="134" y="12"/>
                </a:cxn>
                <a:cxn ang="0">
                  <a:pos x="64" y="42"/>
                </a:cxn>
                <a:cxn ang="0">
                  <a:pos x="36" y="66"/>
                </a:cxn>
                <a:cxn ang="0">
                  <a:pos x="10" y="106"/>
                </a:cxn>
                <a:cxn ang="0">
                  <a:pos x="0" y="166"/>
                </a:cxn>
                <a:cxn ang="0">
                  <a:pos x="2" y="198"/>
                </a:cxn>
                <a:cxn ang="0">
                  <a:pos x="18" y="242"/>
                </a:cxn>
                <a:cxn ang="0">
                  <a:pos x="60" y="288"/>
                </a:cxn>
                <a:cxn ang="0">
                  <a:pos x="102" y="312"/>
                </a:cxn>
                <a:cxn ang="0">
                  <a:pos x="178" y="330"/>
                </a:cxn>
                <a:cxn ang="0">
                  <a:pos x="264" y="330"/>
                </a:cxn>
                <a:cxn ang="0">
                  <a:pos x="390" y="382"/>
                </a:cxn>
                <a:cxn ang="0">
                  <a:pos x="256" y="34"/>
                </a:cxn>
                <a:cxn ang="0">
                  <a:pos x="310" y="48"/>
                </a:cxn>
                <a:cxn ang="0">
                  <a:pos x="354" y="82"/>
                </a:cxn>
                <a:cxn ang="0">
                  <a:pos x="376" y="136"/>
                </a:cxn>
                <a:cxn ang="0">
                  <a:pos x="378" y="184"/>
                </a:cxn>
                <a:cxn ang="0">
                  <a:pos x="366" y="232"/>
                </a:cxn>
                <a:cxn ang="0">
                  <a:pos x="328" y="274"/>
                </a:cxn>
                <a:cxn ang="0">
                  <a:pos x="266" y="298"/>
                </a:cxn>
                <a:cxn ang="0">
                  <a:pos x="206" y="300"/>
                </a:cxn>
                <a:cxn ang="0">
                  <a:pos x="160" y="290"/>
                </a:cxn>
                <a:cxn ang="0">
                  <a:pos x="118" y="264"/>
                </a:cxn>
                <a:cxn ang="0">
                  <a:pos x="88" y="218"/>
                </a:cxn>
                <a:cxn ang="0">
                  <a:pos x="82" y="166"/>
                </a:cxn>
                <a:cxn ang="0">
                  <a:pos x="88" y="120"/>
                </a:cxn>
                <a:cxn ang="0">
                  <a:pos x="118" y="70"/>
                </a:cxn>
                <a:cxn ang="0">
                  <a:pos x="168" y="40"/>
                </a:cxn>
                <a:cxn ang="0">
                  <a:pos x="228" y="32"/>
                </a:cxn>
              </a:cxnLst>
              <a:rect l="0" t="0" r="r" b="b"/>
              <a:pathLst>
                <a:path w="512" h="386">
                  <a:moveTo>
                    <a:pt x="390" y="382"/>
                  </a:moveTo>
                  <a:lnTo>
                    <a:pt x="412" y="380"/>
                  </a:lnTo>
                  <a:lnTo>
                    <a:pt x="436" y="380"/>
                  </a:lnTo>
                  <a:lnTo>
                    <a:pt x="472" y="382"/>
                  </a:lnTo>
                  <a:lnTo>
                    <a:pt x="512" y="386"/>
                  </a:lnTo>
                  <a:lnTo>
                    <a:pt x="488" y="376"/>
                  </a:lnTo>
                  <a:lnTo>
                    <a:pt x="464" y="364"/>
                  </a:lnTo>
                  <a:lnTo>
                    <a:pt x="440" y="352"/>
                  </a:lnTo>
                  <a:lnTo>
                    <a:pt x="418" y="338"/>
                  </a:lnTo>
                  <a:lnTo>
                    <a:pt x="400" y="326"/>
                  </a:lnTo>
                  <a:lnTo>
                    <a:pt x="388" y="316"/>
                  </a:lnTo>
                  <a:lnTo>
                    <a:pt x="372" y="304"/>
                  </a:lnTo>
                  <a:lnTo>
                    <a:pt x="392" y="294"/>
                  </a:lnTo>
                  <a:lnTo>
                    <a:pt x="414" y="278"/>
                  </a:lnTo>
                  <a:lnTo>
                    <a:pt x="436" y="254"/>
                  </a:lnTo>
                  <a:lnTo>
                    <a:pt x="450" y="228"/>
                  </a:lnTo>
                  <a:lnTo>
                    <a:pt x="458" y="198"/>
                  </a:lnTo>
                  <a:lnTo>
                    <a:pt x="460" y="164"/>
                  </a:lnTo>
                  <a:lnTo>
                    <a:pt x="460" y="152"/>
                  </a:lnTo>
                  <a:lnTo>
                    <a:pt x="458" y="134"/>
                  </a:lnTo>
                  <a:lnTo>
                    <a:pt x="454" y="114"/>
                  </a:lnTo>
                  <a:lnTo>
                    <a:pt x="444" y="92"/>
                  </a:lnTo>
                  <a:lnTo>
                    <a:pt x="430" y="70"/>
                  </a:lnTo>
                  <a:lnTo>
                    <a:pt x="408" y="50"/>
                  </a:lnTo>
                  <a:lnTo>
                    <a:pt x="378" y="30"/>
                  </a:lnTo>
                  <a:lnTo>
                    <a:pt x="338" y="16"/>
                  </a:lnTo>
                  <a:lnTo>
                    <a:pt x="290" y="4"/>
                  </a:lnTo>
                  <a:lnTo>
                    <a:pt x="234" y="0"/>
                  </a:lnTo>
                  <a:lnTo>
                    <a:pt x="182" y="4"/>
                  </a:lnTo>
                  <a:lnTo>
                    <a:pt x="134" y="12"/>
                  </a:lnTo>
                  <a:lnTo>
                    <a:pt x="96" y="26"/>
                  </a:lnTo>
                  <a:lnTo>
                    <a:pt x="64" y="42"/>
                  </a:lnTo>
                  <a:lnTo>
                    <a:pt x="50" y="52"/>
                  </a:lnTo>
                  <a:lnTo>
                    <a:pt x="36" y="66"/>
                  </a:lnTo>
                  <a:lnTo>
                    <a:pt x="22" y="84"/>
                  </a:lnTo>
                  <a:lnTo>
                    <a:pt x="10" y="106"/>
                  </a:lnTo>
                  <a:lnTo>
                    <a:pt x="2" y="134"/>
                  </a:lnTo>
                  <a:lnTo>
                    <a:pt x="0" y="166"/>
                  </a:lnTo>
                  <a:lnTo>
                    <a:pt x="0" y="180"/>
                  </a:lnTo>
                  <a:lnTo>
                    <a:pt x="2" y="198"/>
                  </a:lnTo>
                  <a:lnTo>
                    <a:pt x="6" y="220"/>
                  </a:lnTo>
                  <a:lnTo>
                    <a:pt x="18" y="242"/>
                  </a:lnTo>
                  <a:lnTo>
                    <a:pt x="34" y="266"/>
                  </a:lnTo>
                  <a:lnTo>
                    <a:pt x="60" y="288"/>
                  </a:lnTo>
                  <a:lnTo>
                    <a:pt x="78" y="300"/>
                  </a:lnTo>
                  <a:lnTo>
                    <a:pt x="102" y="312"/>
                  </a:lnTo>
                  <a:lnTo>
                    <a:pt x="136" y="322"/>
                  </a:lnTo>
                  <a:lnTo>
                    <a:pt x="178" y="330"/>
                  </a:lnTo>
                  <a:lnTo>
                    <a:pt x="226" y="332"/>
                  </a:lnTo>
                  <a:lnTo>
                    <a:pt x="264" y="330"/>
                  </a:lnTo>
                  <a:lnTo>
                    <a:pt x="304" y="326"/>
                  </a:lnTo>
                  <a:lnTo>
                    <a:pt x="390" y="382"/>
                  </a:lnTo>
                  <a:close/>
                  <a:moveTo>
                    <a:pt x="228" y="32"/>
                  </a:moveTo>
                  <a:lnTo>
                    <a:pt x="256" y="34"/>
                  </a:lnTo>
                  <a:lnTo>
                    <a:pt x="284" y="38"/>
                  </a:lnTo>
                  <a:lnTo>
                    <a:pt x="310" y="48"/>
                  </a:lnTo>
                  <a:lnTo>
                    <a:pt x="334" y="62"/>
                  </a:lnTo>
                  <a:lnTo>
                    <a:pt x="354" y="82"/>
                  </a:lnTo>
                  <a:lnTo>
                    <a:pt x="368" y="106"/>
                  </a:lnTo>
                  <a:lnTo>
                    <a:pt x="376" y="136"/>
                  </a:lnTo>
                  <a:lnTo>
                    <a:pt x="380" y="168"/>
                  </a:lnTo>
                  <a:lnTo>
                    <a:pt x="378" y="184"/>
                  </a:lnTo>
                  <a:lnTo>
                    <a:pt x="374" y="208"/>
                  </a:lnTo>
                  <a:lnTo>
                    <a:pt x="366" y="232"/>
                  </a:lnTo>
                  <a:lnTo>
                    <a:pt x="352" y="254"/>
                  </a:lnTo>
                  <a:lnTo>
                    <a:pt x="328" y="274"/>
                  </a:lnTo>
                  <a:lnTo>
                    <a:pt x="300" y="290"/>
                  </a:lnTo>
                  <a:lnTo>
                    <a:pt x="266" y="298"/>
                  </a:lnTo>
                  <a:lnTo>
                    <a:pt x="228" y="302"/>
                  </a:lnTo>
                  <a:lnTo>
                    <a:pt x="206" y="300"/>
                  </a:lnTo>
                  <a:lnTo>
                    <a:pt x="184" y="296"/>
                  </a:lnTo>
                  <a:lnTo>
                    <a:pt x="160" y="290"/>
                  </a:lnTo>
                  <a:lnTo>
                    <a:pt x="138" y="278"/>
                  </a:lnTo>
                  <a:lnTo>
                    <a:pt x="118" y="264"/>
                  </a:lnTo>
                  <a:lnTo>
                    <a:pt x="100" y="244"/>
                  </a:lnTo>
                  <a:lnTo>
                    <a:pt x="88" y="218"/>
                  </a:lnTo>
                  <a:lnTo>
                    <a:pt x="84" y="194"/>
                  </a:lnTo>
                  <a:lnTo>
                    <a:pt x="82" y="166"/>
                  </a:lnTo>
                  <a:lnTo>
                    <a:pt x="82" y="144"/>
                  </a:lnTo>
                  <a:lnTo>
                    <a:pt x="88" y="120"/>
                  </a:lnTo>
                  <a:lnTo>
                    <a:pt x="98" y="94"/>
                  </a:lnTo>
                  <a:lnTo>
                    <a:pt x="118" y="70"/>
                  </a:lnTo>
                  <a:lnTo>
                    <a:pt x="140" y="54"/>
                  </a:lnTo>
                  <a:lnTo>
                    <a:pt x="168" y="40"/>
                  </a:lnTo>
                  <a:lnTo>
                    <a:pt x="198" y="34"/>
                  </a:lnTo>
                  <a:lnTo>
                    <a:pt x="228" y="32"/>
                  </a:lnTo>
                  <a:close/>
                </a:path>
              </a:pathLst>
            </a:custGeom>
            <a:solidFill>
              <a:srgbClr val="FFFFFF"/>
            </a:solidFill>
            <a:ln w="0">
              <a:noFill/>
              <a:prstDash val="solid"/>
              <a:round/>
              <a:headEnd/>
              <a:tailEnd/>
            </a:ln>
          </p:spPr>
          <p:txBody>
            <a:bodyPr/>
            <a:lstStyle/>
            <a:p>
              <a:endParaRPr lang="en-US"/>
            </a:p>
          </p:txBody>
        </p:sp>
        <p:sp>
          <p:nvSpPr>
            <p:cNvPr id="11" name="Freeform 15"/>
            <p:cNvSpPr>
              <a:spLocks noEditPoints="1"/>
            </p:cNvSpPr>
            <p:nvPr/>
          </p:nvSpPr>
          <p:spPr bwMode="auto">
            <a:xfrm>
              <a:off x="3032" y="2620"/>
              <a:ext cx="86" cy="80"/>
            </a:xfrm>
            <a:custGeom>
              <a:avLst/>
              <a:gdLst/>
              <a:ahLst/>
              <a:cxnLst>
                <a:cxn ang="0">
                  <a:pos x="0" y="80"/>
                </a:cxn>
                <a:cxn ang="0">
                  <a:pos x="34" y="0"/>
                </a:cxn>
                <a:cxn ang="0">
                  <a:pos x="48" y="0"/>
                </a:cxn>
                <a:cxn ang="0">
                  <a:pos x="86" y="80"/>
                </a:cxn>
                <a:cxn ang="0">
                  <a:pos x="72" y="80"/>
                </a:cxn>
                <a:cxn ang="0">
                  <a:pos x="60" y="56"/>
                </a:cxn>
                <a:cxn ang="0">
                  <a:pos x="22" y="56"/>
                </a:cxn>
                <a:cxn ang="0">
                  <a:pos x="12" y="80"/>
                </a:cxn>
                <a:cxn ang="0">
                  <a:pos x="0" y="80"/>
                </a:cxn>
                <a:cxn ang="0">
                  <a:pos x="26" y="46"/>
                </a:cxn>
                <a:cxn ang="0">
                  <a:pos x="56" y="46"/>
                </a:cxn>
                <a:cxn ang="0">
                  <a:pos x="48" y="24"/>
                </a:cxn>
                <a:cxn ang="0">
                  <a:pos x="44" y="16"/>
                </a:cxn>
                <a:cxn ang="0">
                  <a:pos x="40" y="8"/>
                </a:cxn>
                <a:cxn ang="0">
                  <a:pos x="38" y="16"/>
                </a:cxn>
                <a:cxn ang="0">
                  <a:pos x="36" y="24"/>
                </a:cxn>
                <a:cxn ang="0">
                  <a:pos x="26" y="46"/>
                </a:cxn>
              </a:cxnLst>
              <a:rect l="0" t="0" r="r" b="b"/>
              <a:pathLst>
                <a:path w="86" h="80">
                  <a:moveTo>
                    <a:pt x="0" y="80"/>
                  </a:moveTo>
                  <a:lnTo>
                    <a:pt x="34" y="0"/>
                  </a:lnTo>
                  <a:lnTo>
                    <a:pt x="48" y="0"/>
                  </a:lnTo>
                  <a:lnTo>
                    <a:pt x="86" y="80"/>
                  </a:lnTo>
                  <a:lnTo>
                    <a:pt x="72" y="80"/>
                  </a:lnTo>
                  <a:lnTo>
                    <a:pt x="60" y="56"/>
                  </a:lnTo>
                  <a:lnTo>
                    <a:pt x="22" y="56"/>
                  </a:lnTo>
                  <a:lnTo>
                    <a:pt x="12" y="80"/>
                  </a:lnTo>
                  <a:lnTo>
                    <a:pt x="0" y="80"/>
                  </a:lnTo>
                  <a:close/>
                  <a:moveTo>
                    <a:pt x="26" y="46"/>
                  </a:moveTo>
                  <a:lnTo>
                    <a:pt x="56" y="46"/>
                  </a:lnTo>
                  <a:lnTo>
                    <a:pt x="48" y="24"/>
                  </a:lnTo>
                  <a:lnTo>
                    <a:pt x="44" y="16"/>
                  </a:lnTo>
                  <a:lnTo>
                    <a:pt x="40" y="8"/>
                  </a:lnTo>
                  <a:lnTo>
                    <a:pt x="38"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2" name="Freeform 16"/>
            <p:cNvSpPr>
              <a:spLocks noEditPoints="1"/>
            </p:cNvSpPr>
            <p:nvPr/>
          </p:nvSpPr>
          <p:spPr bwMode="auto">
            <a:xfrm>
              <a:off x="3262" y="2620"/>
              <a:ext cx="82" cy="80"/>
            </a:xfrm>
            <a:custGeom>
              <a:avLst/>
              <a:gdLst/>
              <a:ahLst/>
              <a:cxnLst>
                <a:cxn ang="0">
                  <a:pos x="0" y="80"/>
                </a:cxn>
                <a:cxn ang="0">
                  <a:pos x="0" y="0"/>
                </a:cxn>
                <a:cxn ang="0">
                  <a:pos x="42" y="0"/>
                </a:cxn>
                <a:cxn ang="0">
                  <a:pos x="48" y="0"/>
                </a:cxn>
                <a:cxn ang="0">
                  <a:pos x="56" y="0"/>
                </a:cxn>
                <a:cxn ang="0">
                  <a:pos x="60" y="2"/>
                </a:cxn>
                <a:cxn ang="0">
                  <a:pos x="66" y="4"/>
                </a:cxn>
                <a:cxn ang="0">
                  <a:pos x="70" y="10"/>
                </a:cxn>
                <a:cxn ang="0">
                  <a:pos x="74" y="14"/>
                </a:cxn>
                <a:cxn ang="0">
                  <a:pos x="74" y="22"/>
                </a:cxn>
                <a:cxn ang="0">
                  <a:pos x="74" y="26"/>
                </a:cxn>
                <a:cxn ang="0">
                  <a:pos x="72" y="32"/>
                </a:cxn>
                <a:cxn ang="0">
                  <a:pos x="68" y="36"/>
                </a:cxn>
                <a:cxn ang="0">
                  <a:pos x="62" y="38"/>
                </a:cxn>
                <a:cxn ang="0">
                  <a:pos x="56" y="42"/>
                </a:cxn>
                <a:cxn ang="0">
                  <a:pos x="48" y="42"/>
                </a:cxn>
                <a:cxn ang="0">
                  <a:pos x="52" y="44"/>
                </a:cxn>
                <a:cxn ang="0">
                  <a:pos x="56" y="46"/>
                </a:cxn>
                <a:cxn ang="0">
                  <a:pos x="60" y="52"/>
                </a:cxn>
                <a:cxn ang="0">
                  <a:pos x="66" y="58"/>
                </a:cxn>
                <a:cxn ang="0">
                  <a:pos x="82" y="80"/>
                </a:cxn>
                <a:cxn ang="0">
                  <a:pos x="66" y="80"/>
                </a:cxn>
                <a:cxn ang="0">
                  <a:pos x="54" y="62"/>
                </a:cxn>
                <a:cxn ang="0">
                  <a:pos x="50" y="56"/>
                </a:cxn>
                <a:cxn ang="0">
                  <a:pos x="46" y="52"/>
                </a:cxn>
                <a:cxn ang="0">
                  <a:pos x="42" y="48"/>
                </a:cxn>
                <a:cxn ang="0">
                  <a:pos x="40" y="46"/>
                </a:cxn>
                <a:cxn ang="0">
                  <a:pos x="36" y="46"/>
                </a:cxn>
                <a:cxn ang="0">
                  <a:pos x="34" y="44"/>
                </a:cxn>
                <a:cxn ang="0">
                  <a:pos x="30" y="44"/>
                </a:cxn>
                <a:cxn ang="0">
                  <a:pos x="26" y="44"/>
                </a:cxn>
                <a:cxn ang="0">
                  <a:pos x="12" y="44"/>
                </a:cxn>
                <a:cxn ang="0">
                  <a:pos x="12" y="80"/>
                </a:cxn>
                <a:cxn ang="0">
                  <a:pos x="0" y="80"/>
                </a:cxn>
                <a:cxn ang="0">
                  <a:pos x="12" y="34"/>
                </a:cxn>
                <a:cxn ang="0">
                  <a:pos x="38" y="34"/>
                </a:cxn>
                <a:cxn ang="0">
                  <a:pos x="46" y="34"/>
                </a:cxn>
                <a:cxn ang="0">
                  <a:pos x="52" y="34"/>
                </a:cxn>
                <a:cxn ang="0">
                  <a:pos x="56" y="32"/>
                </a:cxn>
                <a:cxn ang="0">
                  <a:pos x="60" y="28"/>
                </a:cxn>
                <a:cxn ang="0">
                  <a:pos x="60" y="24"/>
                </a:cxn>
                <a:cxn ang="0">
                  <a:pos x="62" y="22"/>
                </a:cxn>
                <a:cxn ang="0">
                  <a:pos x="60" y="16"/>
                </a:cxn>
                <a:cxn ang="0">
                  <a:pos x="56" y="12"/>
                </a:cxn>
                <a:cxn ang="0">
                  <a:pos x="54" y="10"/>
                </a:cxn>
                <a:cxn ang="0">
                  <a:pos x="48" y="8"/>
                </a:cxn>
                <a:cxn ang="0">
                  <a:pos x="42" y="8"/>
                </a:cxn>
                <a:cxn ang="0">
                  <a:pos x="12" y="8"/>
                </a:cxn>
                <a:cxn ang="0">
                  <a:pos x="12" y="34"/>
                </a:cxn>
              </a:cxnLst>
              <a:rect l="0" t="0" r="r" b="b"/>
              <a:pathLst>
                <a:path w="82" h="80">
                  <a:moveTo>
                    <a:pt x="0" y="80"/>
                  </a:moveTo>
                  <a:lnTo>
                    <a:pt x="0" y="0"/>
                  </a:lnTo>
                  <a:lnTo>
                    <a:pt x="42" y="0"/>
                  </a:lnTo>
                  <a:lnTo>
                    <a:pt x="48" y="0"/>
                  </a:lnTo>
                  <a:lnTo>
                    <a:pt x="56" y="0"/>
                  </a:lnTo>
                  <a:lnTo>
                    <a:pt x="60" y="2"/>
                  </a:lnTo>
                  <a:lnTo>
                    <a:pt x="66" y="4"/>
                  </a:lnTo>
                  <a:lnTo>
                    <a:pt x="70" y="10"/>
                  </a:lnTo>
                  <a:lnTo>
                    <a:pt x="74" y="14"/>
                  </a:lnTo>
                  <a:lnTo>
                    <a:pt x="74" y="22"/>
                  </a:lnTo>
                  <a:lnTo>
                    <a:pt x="74" y="26"/>
                  </a:lnTo>
                  <a:lnTo>
                    <a:pt x="72" y="32"/>
                  </a:lnTo>
                  <a:lnTo>
                    <a:pt x="68" y="36"/>
                  </a:lnTo>
                  <a:lnTo>
                    <a:pt x="62" y="38"/>
                  </a:lnTo>
                  <a:lnTo>
                    <a:pt x="56" y="42"/>
                  </a:lnTo>
                  <a:lnTo>
                    <a:pt x="48" y="42"/>
                  </a:lnTo>
                  <a:lnTo>
                    <a:pt x="52" y="44"/>
                  </a:lnTo>
                  <a:lnTo>
                    <a:pt x="56" y="46"/>
                  </a:lnTo>
                  <a:lnTo>
                    <a:pt x="60" y="52"/>
                  </a:lnTo>
                  <a:lnTo>
                    <a:pt x="66" y="58"/>
                  </a:lnTo>
                  <a:lnTo>
                    <a:pt x="82" y="80"/>
                  </a:lnTo>
                  <a:lnTo>
                    <a:pt x="66" y="80"/>
                  </a:lnTo>
                  <a:lnTo>
                    <a:pt x="54" y="62"/>
                  </a:lnTo>
                  <a:lnTo>
                    <a:pt x="50" y="56"/>
                  </a:lnTo>
                  <a:lnTo>
                    <a:pt x="46" y="52"/>
                  </a:lnTo>
                  <a:lnTo>
                    <a:pt x="42" y="48"/>
                  </a:lnTo>
                  <a:lnTo>
                    <a:pt x="40" y="46"/>
                  </a:lnTo>
                  <a:lnTo>
                    <a:pt x="36" y="46"/>
                  </a:lnTo>
                  <a:lnTo>
                    <a:pt x="34" y="44"/>
                  </a:lnTo>
                  <a:lnTo>
                    <a:pt x="30" y="44"/>
                  </a:lnTo>
                  <a:lnTo>
                    <a:pt x="26" y="44"/>
                  </a:lnTo>
                  <a:lnTo>
                    <a:pt x="12" y="44"/>
                  </a:lnTo>
                  <a:lnTo>
                    <a:pt x="12" y="80"/>
                  </a:lnTo>
                  <a:lnTo>
                    <a:pt x="0" y="80"/>
                  </a:lnTo>
                  <a:close/>
                  <a:moveTo>
                    <a:pt x="12" y="34"/>
                  </a:moveTo>
                  <a:lnTo>
                    <a:pt x="38" y="34"/>
                  </a:lnTo>
                  <a:lnTo>
                    <a:pt x="46" y="34"/>
                  </a:lnTo>
                  <a:lnTo>
                    <a:pt x="52" y="34"/>
                  </a:lnTo>
                  <a:lnTo>
                    <a:pt x="56" y="32"/>
                  </a:lnTo>
                  <a:lnTo>
                    <a:pt x="60" y="28"/>
                  </a:lnTo>
                  <a:lnTo>
                    <a:pt x="60" y="24"/>
                  </a:lnTo>
                  <a:lnTo>
                    <a:pt x="62" y="22"/>
                  </a:lnTo>
                  <a:lnTo>
                    <a:pt x="60" y="16"/>
                  </a:lnTo>
                  <a:lnTo>
                    <a:pt x="56" y="12"/>
                  </a:lnTo>
                  <a:lnTo>
                    <a:pt x="54" y="10"/>
                  </a:lnTo>
                  <a:lnTo>
                    <a:pt x="48" y="8"/>
                  </a:lnTo>
                  <a:lnTo>
                    <a:pt x="42" y="8"/>
                  </a:lnTo>
                  <a:lnTo>
                    <a:pt x="12" y="8"/>
                  </a:lnTo>
                  <a:lnTo>
                    <a:pt x="12" y="34"/>
                  </a:lnTo>
                  <a:close/>
                </a:path>
              </a:pathLst>
            </a:custGeom>
            <a:solidFill>
              <a:srgbClr val="FFFFFF"/>
            </a:solidFill>
            <a:ln w="0">
              <a:noFill/>
              <a:prstDash val="solid"/>
              <a:round/>
              <a:headEnd/>
              <a:tailEnd/>
            </a:ln>
          </p:spPr>
          <p:txBody>
            <a:bodyPr/>
            <a:lstStyle/>
            <a:p>
              <a:endParaRPr lang="en-US"/>
            </a:p>
          </p:txBody>
        </p:sp>
        <p:sp>
          <p:nvSpPr>
            <p:cNvPr id="13" name="Freeform 17"/>
            <p:cNvSpPr>
              <a:spLocks/>
            </p:cNvSpPr>
            <p:nvPr/>
          </p:nvSpPr>
          <p:spPr bwMode="auto">
            <a:xfrm>
              <a:off x="3498" y="2620"/>
              <a:ext cx="76" cy="80"/>
            </a:xfrm>
            <a:custGeom>
              <a:avLst/>
              <a:gdLst/>
              <a:ahLst/>
              <a:cxnLst>
                <a:cxn ang="0">
                  <a:pos x="0" y="80"/>
                </a:cxn>
                <a:cxn ang="0">
                  <a:pos x="0" y="0"/>
                </a:cxn>
                <a:cxn ang="0">
                  <a:pos x="12" y="0"/>
                </a:cxn>
                <a:cxn ang="0">
                  <a:pos x="12" y="40"/>
                </a:cxn>
                <a:cxn ang="0">
                  <a:pos x="56" y="0"/>
                </a:cxn>
                <a:cxn ang="0">
                  <a:pos x="74" y="0"/>
                </a:cxn>
                <a:cxn ang="0">
                  <a:pos x="34" y="32"/>
                </a:cxn>
                <a:cxn ang="0">
                  <a:pos x="76" y="80"/>
                </a:cxn>
                <a:cxn ang="0">
                  <a:pos x="60" y="80"/>
                </a:cxn>
                <a:cxn ang="0">
                  <a:pos x="26" y="38"/>
                </a:cxn>
                <a:cxn ang="0">
                  <a:pos x="12" y="52"/>
                </a:cxn>
                <a:cxn ang="0">
                  <a:pos x="12" y="80"/>
                </a:cxn>
                <a:cxn ang="0">
                  <a:pos x="0" y="80"/>
                </a:cxn>
              </a:cxnLst>
              <a:rect l="0" t="0" r="r" b="b"/>
              <a:pathLst>
                <a:path w="76" h="80">
                  <a:moveTo>
                    <a:pt x="0" y="80"/>
                  </a:moveTo>
                  <a:lnTo>
                    <a:pt x="0" y="0"/>
                  </a:lnTo>
                  <a:lnTo>
                    <a:pt x="12" y="0"/>
                  </a:lnTo>
                  <a:lnTo>
                    <a:pt x="12" y="40"/>
                  </a:lnTo>
                  <a:lnTo>
                    <a:pt x="56" y="0"/>
                  </a:lnTo>
                  <a:lnTo>
                    <a:pt x="74" y="0"/>
                  </a:lnTo>
                  <a:lnTo>
                    <a:pt x="34" y="32"/>
                  </a:lnTo>
                  <a:lnTo>
                    <a:pt x="76" y="80"/>
                  </a:lnTo>
                  <a:lnTo>
                    <a:pt x="60" y="80"/>
                  </a:lnTo>
                  <a:lnTo>
                    <a:pt x="26" y="38"/>
                  </a:lnTo>
                  <a:lnTo>
                    <a:pt x="12" y="52"/>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4" name="Freeform 18"/>
            <p:cNvSpPr>
              <a:spLocks noEditPoints="1"/>
            </p:cNvSpPr>
            <p:nvPr/>
          </p:nvSpPr>
          <p:spPr bwMode="auto">
            <a:xfrm>
              <a:off x="3708" y="2620"/>
              <a:ext cx="86" cy="80"/>
            </a:xfrm>
            <a:custGeom>
              <a:avLst/>
              <a:gdLst/>
              <a:ahLst/>
              <a:cxnLst>
                <a:cxn ang="0">
                  <a:pos x="0" y="80"/>
                </a:cxn>
                <a:cxn ang="0">
                  <a:pos x="36" y="0"/>
                </a:cxn>
                <a:cxn ang="0">
                  <a:pos x="50" y="0"/>
                </a:cxn>
                <a:cxn ang="0">
                  <a:pos x="86" y="80"/>
                </a:cxn>
                <a:cxn ang="0">
                  <a:pos x="72" y="80"/>
                </a:cxn>
                <a:cxn ang="0">
                  <a:pos x="62" y="56"/>
                </a:cxn>
                <a:cxn ang="0">
                  <a:pos x="24" y="56"/>
                </a:cxn>
                <a:cxn ang="0">
                  <a:pos x="14" y="80"/>
                </a:cxn>
                <a:cxn ang="0">
                  <a:pos x="0" y="80"/>
                </a:cxn>
                <a:cxn ang="0">
                  <a:pos x="28" y="46"/>
                </a:cxn>
                <a:cxn ang="0">
                  <a:pos x="58" y="46"/>
                </a:cxn>
                <a:cxn ang="0">
                  <a:pos x="48" y="24"/>
                </a:cxn>
                <a:cxn ang="0">
                  <a:pos x="44" y="16"/>
                </a:cxn>
                <a:cxn ang="0">
                  <a:pos x="42" y="8"/>
                </a:cxn>
                <a:cxn ang="0">
                  <a:pos x="40" y="16"/>
                </a:cxn>
                <a:cxn ang="0">
                  <a:pos x="38" y="24"/>
                </a:cxn>
                <a:cxn ang="0">
                  <a:pos x="28" y="46"/>
                </a:cxn>
              </a:cxnLst>
              <a:rect l="0" t="0" r="r" b="b"/>
              <a:pathLst>
                <a:path w="86" h="80">
                  <a:moveTo>
                    <a:pt x="0" y="80"/>
                  </a:moveTo>
                  <a:lnTo>
                    <a:pt x="36" y="0"/>
                  </a:lnTo>
                  <a:lnTo>
                    <a:pt x="50" y="0"/>
                  </a:lnTo>
                  <a:lnTo>
                    <a:pt x="86" y="80"/>
                  </a:lnTo>
                  <a:lnTo>
                    <a:pt x="72" y="80"/>
                  </a:lnTo>
                  <a:lnTo>
                    <a:pt x="62" y="56"/>
                  </a:lnTo>
                  <a:lnTo>
                    <a:pt x="24" y="56"/>
                  </a:lnTo>
                  <a:lnTo>
                    <a:pt x="14" y="80"/>
                  </a:lnTo>
                  <a:lnTo>
                    <a:pt x="0" y="80"/>
                  </a:lnTo>
                  <a:close/>
                  <a:moveTo>
                    <a:pt x="28" y="46"/>
                  </a:moveTo>
                  <a:lnTo>
                    <a:pt x="58" y="46"/>
                  </a:lnTo>
                  <a:lnTo>
                    <a:pt x="48" y="24"/>
                  </a:lnTo>
                  <a:lnTo>
                    <a:pt x="44" y="16"/>
                  </a:lnTo>
                  <a:lnTo>
                    <a:pt x="42" y="8"/>
                  </a:lnTo>
                  <a:lnTo>
                    <a:pt x="40" y="16"/>
                  </a:lnTo>
                  <a:lnTo>
                    <a:pt x="38" y="24"/>
                  </a:lnTo>
                  <a:lnTo>
                    <a:pt x="28" y="46"/>
                  </a:lnTo>
                  <a:close/>
                </a:path>
              </a:pathLst>
            </a:custGeom>
            <a:solidFill>
              <a:srgbClr val="FFFFFF"/>
            </a:solidFill>
            <a:ln w="0">
              <a:noFill/>
              <a:prstDash val="solid"/>
              <a:round/>
              <a:headEnd/>
              <a:tailEnd/>
            </a:ln>
          </p:spPr>
          <p:txBody>
            <a:bodyPr/>
            <a:lstStyle/>
            <a:p>
              <a:endParaRPr lang="en-US"/>
            </a:p>
          </p:txBody>
        </p:sp>
        <p:sp>
          <p:nvSpPr>
            <p:cNvPr id="15" name="Freeform 19"/>
            <p:cNvSpPr>
              <a:spLocks/>
            </p:cNvSpPr>
            <p:nvPr/>
          </p:nvSpPr>
          <p:spPr bwMode="auto">
            <a:xfrm>
              <a:off x="3940" y="2620"/>
              <a:ext cx="72" cy="80"/>
            </a:xfrm>
            <a:custGeom>
              <a:avLst/>
              <a:gdLst/>
              <a:ahLst/>
              <a:cxnLst>
                <a:cxn ang="0">
                  <a:pos x="0" y="80"/>
                </a:cxn>
                <a:cxn ang="0">
                  <a:pos x="0" y="0"/>
                </a:cxn>
                <a:cxn ang="0">
                  <a:pos x="12" y="0"/>
                </a:cxn>
                <a:cxn ang="0">
                  <a:pos x="60" y="62"/>
                </a:cxn>
                <a:cxn ang="0">
                  <a:pos x="60" y="0"/>
                </a:cxn>
                <a:cxn ang="0">
                  <a:pos x="72" y="0"/>
                </a:cxn>
                <a:cxn ang="0">
                  <a:pos x="72" y="80"/>
                </a:cxn>
                <a:cxn ang="0">
                  <a:pos x="60" y="80"/>
                </a:cxn>
                <a:cxn ang="0">
                  <a:pos x="12" y="16"/>
                </a:cxn>
                <a:cxn ang="0">
                  <a:pos x="12" y="80"/>
                </a:cxn>
                <a:cxn ang="0">
                  <a:pos x="0" y="80"/>
                </a:cxn>
              </a:cxnLst>
              <a:rect l="0" t="0" r="r" b="b"/>
              <a:pathLst>
                <a:path w="72" h="80">
                  <a:moveTo>
                    <a:pt x="0" y="80"/>
                  </a:moveTo>
                  <a:lnTo>
                    <a:pt x="0" y="0"/>
                  </a:lnTo>
                  <a:lnTo>
                    <a:pt x="12" y="0"/>
                  </a:lnTo>
                  <a:lnTo>
                    <a:pt x="60" y="62"/>
                  </a:lnTo>
                  <a:lnTo>
                    <a:pt x="60" y="0"/>
                  </a:lnTo>
                  <a:lnTo>
                    <a:pt x="72" y="0"/>
                  </a:lnTo>
                  <a:lnTo>
                    <a:pt x="72" y="80"/>
                  </a:lnTo>
                  <a:lnTo>
                    <a:pt x="60" y="80"/>
                  </a:lnTo>
                  <a:lnTo>
                    <a:pt x="12" y="16"/>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6" name="Freeform 20"/>
            <p:cNvSpPr>
              <a:spLocks/>
            </p:cNvSpPr>
            <p:nvPr/>
          </p:nvSpPr>
          <p:spPr bwMode="auto">
            <a:xfrm>
              <a:off x="4172"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2"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4" y="0"/>
                  </a:lnTo>
                  <a:lnTo>
                    <a:pt x="44" y="0"/>
                  </a:lnTo>
                  <a:lnTo>
                    <a:pt x="52" y="2"/>
                  </a:lnTo>
                  <a:lnTo>
                    <a:pt x="60" y="6"/>
                  </a:lnTo>
                  <a:lnTo>
                    <a:pt x="64"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2"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17" name="Freeform 21"/>
            <p:cNvSpPr>
              <a:spLocks noEditPoints="1"/>
            </p:cNvSpPr>
            <p:nvPr/>
          </p:nvSpPr>
          <p:spPr bwMode="auto">
            <a:xfrm>
              <a:off x="4386" y="2620"/>
              <a:ext cx="86" cy="80"/>
            </a:xfrm>
            <a:custGeom>
              <a:avLst/>
              <a:gdLst/>
              <a:ahLst/>
              <a:cxnLst>
                <a:cxn ang="0">
                  <a:pos x="0" y="80"/>
                </a:cxn>
                <a:cxn ang="0">
                  <a:pos x="36" y="0"/>
                </a:cxn>
                <a:cxn ang="0">
                  <a:pos x="48" y="0"/>
                </a:cxn>
                <a:cxn ang="0">
                  <a:pos x="86" y="80"/>
                </a:cxn>
                <a:cxn ang="0">
                  <a:pos x="72" y="80"/>
                </a:cxn>
                <a:cxn ang="0">
                  <a:pos x="62" y="56"/>
                </a:cxn>
                <a:cxn ang="0">
                  <a:pos x="24" y="56"/>
                </a:cxn>
                <a:cxn ang="0">
                  <a:pos x="14" y="80"/>
                </a:cxn>
                <a:cxn ang="0">
                  <a:pos x="0" y="80"/>
                </a:cxn>
                <a:cxn ang="0">
                  <a:pos x="26" y="46"/>
                </a:cxn>
                <a:cxn ang="0">
                  <a:pos x="58" y="46"/>
                </a:cxn>
                <a:cxn ang="0">
                  <a:pos x="48" y="24"/>
                </a:cxn>
                <a:cxn ang="0">
                  <a:pos x="44" y="16"/>
                </a:cxn>
                <a:cxn ang="0">
                  <a:pos x="42" y="8"/>
                </a:cxn>
                <a:cxn ang="0">
                  <a:pos x="40" y="16"/>
                </a:cxn>
                <a:cxn ang="0">
                  <a:pos x="36" y="24"/>
                </a:cxn>
                <a:cxn ang="0">
                  <a:pos x="26" y="46"/>
                </a:cxn>
              </a:cxnLst>
              <a:rect l="0" t="0" r="r" b="b"/>
              <a:pathLst>
                <a:path w="86" h="80">
                  <a:moveTo>
                    <a:pt x="0" y="80"/>
                  </a:moveTo>
                  <a:lnTo>
                    <a:pt x="36" y="0"/>
                  </a:lnTo>
                  <a:lnTo>
                    <a:pt x="48" y="0"/>
                  </a:lnTo>
                  <a:lnTo>
                    <a:pt x="86" y="80"/>
                  </a:lnTo>
                  <a:lnTo>
                    <a:pt x="72" y="80"/>
                  </a:lnTo>
                  <a:lnTo>
                    <a:pt x="62" y="56"/>
                  </a:lnTo>
                  <a:lnTo>
                    <a:pt x="24" y="56"/>
                  </a:lnTo>
                  <a:lnTo>
                    <a:pt x="14" y="80"/>
                  </a:lnTo>
                  <a:lnTo>
                    <a:pt x="0" y="80"/>
                  </a:lnTo>
                  <a:close/>
                  <a:moveTo>
                    <a:pt x="26" y="46"/>
                  </a:moveTo>
                  <a:lnTo>
                    <a:pt x="58" y="46"/>
                  </a:lnTo>
                  <a:lnTo>
                    <a:pt x="48" y="24"/>
                  </a:lnTo>
                  <a:lnTo>
                    <a:pt x="44" y="16"/>
                  </a:lnTo>
                  <a:lnTo>
                    <a:pt x="42" y="8"/>
                  </a:lnTo>
                  <a:lnTo>
                    <a:pt x="40"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8" name="Freeform 22"/>
            <p:cNvSpPr>
              <a:spLocks/>
            </p:cNvSpPr>
            <p:nvPr/>
          </p:nvSpPr>
          <p:spPr bwMode="auto">
            <a:xfrm>
              <a:off x="4614"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4"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6" y="0"/>
                  </a:lnTo>
                  <a:lnTo>
                    <a:pt x="44" y="0"/>
                  </a:lnTo>
                  <a:lnTo>
                    <a:pt x="54" y="2"/>
                  </a:lnTo>
                  <a:lnTo>
                    <a:pt x="60" y="6"/>
                  </a:lnTo>
                  <a:lnTo>
                    <a:pt x="66"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4"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19" name="Freeform 23"/>
            <p:cNvSpPr>
              <a:spLocks noEditPoints="1"/>
            </p:cNvSpPr>
            <p:nvPr/>
          </p:nvSpPr>
          <p:spPr bwMode="auto">
            <a:xfrm>
              <a:off x="3036" y="2736"/>
              <a:ext cx="54" cy="76"/>
            </a:xfrm>
            <a:custGeom>
              <a:avLst/>
              <a:gdLst/>
              <a:ahLst/>
              <a:cxnLst>
                <a:cxn ang="0">
                  <a:pos x="0" y="76"/>
                </a:cxn>
                <a:cxn ang="0">
                  <a:pos x="0" y="0"/>
                </a:cxn>
                <a:cxn ang="0">
                  <a:pos x="22" y="0"/>
                </a:cxn>
                <a:cxn ang="0">
                  <a:pos x="28" y="0"/>
                </a:cxn>
                <a:cxn ang="0">
                  <a:pos x="34" y="0"/>
                </a:cxn>
                <a:cxn ang="0">
                  <a:pos x="40" y="2"/>
                </a:cxn>
                <a:cxn ang="0">
                  <a:pos x="44" y="6"/>
                </a:cxn>
                <a:cxn ang="0">
                  <a:pos x="48" y="12"/>
                </a:cxn>
                <a:cxn ang="0">
                  <a:pos x="52" y="20"/>
                </a:cxn>
                <a:cxn ang="0">
                  <a:pos x="54" y="28"/>
                </a:cxn>
                <a:cxn ang="0">
                  <a:pos x="54" y="38"/>
                </a:cxn>
                <a:cxn ang="0">
                  <a:pos x="54" y="46"/>
                </a:cxn>
                <a:cxn ang="0">
                  <a:pos x="52" y="52"/>
                </a:cxn>
                <a:cxn ang="0">
                  <a:pos x="50" y="60"/>
                </a:cxn>
                <a:cxn ang="0">
                  <a:pos x="48" y="64"/>
                </a:cxn>
                <a:cxn ang="0">
                  <a:pos x="44" y="68"/>
                </a:cxn>
                <a:cxn ang="0">
                  <a:pos x="42" y="72"/>
                </a:cxn>
                <a:cxn ang="0">
                  <a:pos x="38" y="74"/>
                </a:cxn>
                <a:cxn ang="0">
                  <a:pos x="34" y="74"/>
                </a:cxn>
                <a:cxn ang="0">
                  <a:pos x="28" y="76"/>
                </a:cxn>
                <a:cxn ang="0">
                  <a:pos x="24" y="76"/>
                </a:cxn>
                <a:cxn ang="0">
                  <a:pos x="0" y="76"/>
                </a:cxn>
                <a:cxn ang="0">
                  <a:pos x="8" y="68"/>
                </a:cxn>
                <a:cxn ang="0">
                  <a:pos x="22" y="68"/>
                </a:cxn>
                <a:cxn ang="0">
                  <a:pos x="28" y="66"/>
                </a:cxn>
                <a:cxn ang="0">
                  <a:pos x="32" y="66"/>
                </a:cxn>
                <a:cxn ang="0">
                  <a:pos x="36" y="64"/>
                </a:cxn>
                <a:cxn ang="0">
                  <a:pos x="38" y="62"/>
                </a:cxn>
                <a:cxn ang="0">
                  <a:pos x="42" y="58"/>
                </a:cxn>
                <a:cxn ang="0">
                  <a:pos x="44" y="52"/>
                </a:cxn>
                <a:cxn ang="0">
                  <a:pos x="44" y="46"/>
                </a:cxn>
                <a:cxn ang="0">
                  <a:pos x="46" y="38"/>
                </a:cxn>
                <a:cxn ang="0">
                  <a:pos x="44" y="30"/>
                </a:cxn>
                <a:cxn ang="0">
                  <a:pos x="44" y="24"/>
                </a:cxn>
                <a:cxn ang="0">
                  <a:pos x="42" y="18"/>
                </a:cxn>
                <a:cxn ang="0">
                  <a:pos x="38" y="14"/>
                </a:cxn>
                <a:cxn ang="0">
                  <a:pos x="34" y="10"/>
                </a:cxn>
                <a:cxn ang="0">
                  <a:pos x="28" y="8"/>
                </a:cxn>
                <a:cxn ang="0">
                  <a:pos x="22" y="8"/>
                </a:cxn>
                <a:cxn ang="0">
                  <a:pos x="8" y="8"/>
                </a:cxn>
                <a:cxn ang="0">
                  <a:pos x="8" y="68"/>
                </a:cxn>
              </a:cxnLst>
              <a:rect l="0" t="0" r="r" b="b"/>
              <a:pathLst>
                <a:path w="54" h="76">
                  <a:moveTo>
                    <a:pt x="0" y="76"/>
                  </a:moveTo>
                  <a:lnTo>
                    <a:pt x="0" y="0"/>
                  </a:lnTo>
                  <a:lnTo>
                    <a:pt x="22" y="0"/>
                  </a:lnTo>
                  <a:lnTo>
                    <a:pt x="28" y="0"/>
                  </a:lnTo>
                  <a:lnTo>
                    <a:pt x="34" y="0"/>
                  </a:lnTo>
                  <a:lnTo>
                    <a:pt x="40" y="2"/>
                  </a:lnTo>
                  <a:lnTo>
                    <a:pt x="44" y="6"/>
                  </a:lnTo>
                  <a:lnTo>
                    <a:pt x="48" y="12"/>
                  </a:lnTo>
                  <a:lnTo>
                    <a:pt x="52" y="20"/>
                  </a:lnTo>
                  <a:lnTo>
                    <a:pt x="54" y="28"/>
                  </a:lnTo>
                  <a:lnTo>
                    <a:pt x="54" y="38"/>
                  </a:lnTo>
                  <a:lnTo>
                    <a:pt x="54" y="46"/>
                  </a:lnTo>
                  <a:lnTo>
                    <a:pt x="52" y="52"/>
                  </a:lnTo>
                  <a:lnTo>
                    <a:pt x="50" y="60"/>
                  </a:lnTo>
                  <a:lnTo>
                    <a:pt x="48" y="64"/>
                  </a:lnTo>
                  <a:lnTo>
                    <a:pt x="44" y="68"/>
                  </a:lnTo>
                  <a:lnTo>
                    <a:pt x="42" y="72"/>
                  </a:lnTo>
                  <a:lnTo>
                    <a:pt x="38" y="74"/>
                  </a:lnTo>
                  <a:lnTo>
                    <a:pt x="34" y="74"/>
                  </a:lnTo>
                  <a:lnTo>
                    <a:pt x="28" y="76"/>
                  </a:lnTo>
                  <a:lnTo>
                    <a:pt x="24" y="76"/>
                  </a:lnTo>
                  <a:lnTo>
                    <a:pt x="0" y="76"/>
                  </a:lnTo>
                  <a:close/>
                  <a:moveTo>
                    <a:pt x="8" y="68"/>
                  </a:moveTo>
                  <a:lnTo>
                    <a:pt x="22" y="68"/>
                  </a:lnTo>
                  <a:lnTo>
                    <a:pt x="28" y="66"/>
                  </a:lnTo>
                  <a:lnTo>
                    <a:pt x="32" y="66"/>
                  </a:lnTo>
                  <a:lnTo>
                    <a:pt x="36" y="64"/>
                  </a:lnTo>
                  <a:lnTo>
                    <a:pt x="38" y="62"/>
                  </a:lnTo>
                  <a:lnTo>
                    <a:pt x="42" y="58"/>
                  </a:lnTo>
                  <a:lnTo>
                    <a:pt x="44" y="52"/>
                  </a:lnTo>
                  <a:lnTo>
                    <a:pt x="44" y="46"/>
                  </a:lnTo>
                  <a:lnTo>
                    <a:pt x="46" y="38"/>
                  </a:lnTo>
                  <a:lnTo>
                    <a:pt x="44" y="30"/>
                  </a:lnTo>
                  <a:lnTo>
                    <a:pt x="44" y="24"/>
                  </a:lnTo>
                  <a:lnTo>
                    <a:pt x="42" y="18"/>
                  </a:lnTo>
                  <a:lnTo>
                    <a:pt x="38" y="14"/>
                  </a:lnTo>
                  <a:lnTo>
                    <a:pt x="34" y="10"/>
                  </a:lnTo>
                  <a:lnTo>
                    <a:pt x="28" y="8"/>
                  </a:lnTo>
                  <a:lnTo>
                    <a:pt x="22" y="8"/>
                  </a:lnTo>
                  <a:lnTo>
                    <a:pt x="8" y="8"/>
                  </a:lnTo>
                  <a:lnTo>
                    <a:pt x="8" y="68"/>
                  </a:lnTo>
                  <a:close/>
                </a:path>
              </a:pathLst>
            </a:custGeom>
            <a:solidFill>
              <a:srgbClr val="FFFFFF"/>
            </a:solidFill>
            <a:ln w="0">
              <a:noFill/>
              <a:prstDash val="solid"/>
              <a:round/>
              <a:headEnd/>
              <a:tailEnd/>
            </a:ln>
          </p:spPr>
          <p:txBody>
            <a:bodyPr/>
            <a:lstStyle/>
            <a:p>
              <a:endParaRPr lang="en-US"/>
            </a:p>
          </p:txBody>
        </p:sp>
        <p:sp>
          <p:nvSpPr>
            <p:cNvPr id="20" name="Freeform 24"/>
            <p:cNvSpPr>
              <a:spLocks noEditPoints="1"/>
            </p:cNvSpPr>
            <p:nvPr/>
          </p:nvSpPr>
          <p:spPr bwMode="auto">
            <a:xfrm>
              <a:off x="3104"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6" y="48"/>
                </a:cxn>
                <a:cxn ang="0">
                  <a:pos x="22" y="50"/>
                </a:cxn>
                <a:cxn ang="0">
                  <a:pos x="26" y="50"/>
                </a:cxn>
                <a:cxn ang="0">
                  <a:pos x="30" y="48"/>
                </a:cxn>
                <a:cxn ang="0">
                  <a:pos x="32" y="44"/>
                </a:cxn>
                <a:cxn ang="0">
                  <a:pos x="36" y="38"/>
                </a:cxn>
                <a:cxn ang="0">
                  <a:pos x="8" y="24"/>
                </a:cxn>
                <a:cxn ang="0">
                  <a:pos x="36" y="24"/>
                </a:cxn>
                <a:cxn ang="0">
                  <a:pos x="34" y="16"/>
                </a:cxn>
                <a:cxn ang="0">
                  <a:pos x="32" y="12"/>
                </a:cxn>
                <a:cxn ang="0">
                  <a:pos x="28" y="8"/>
                </a:cxn>
                <a:cxn ang="0">
                  <a:pos x="22" y="8"/>
                </a:cxn>
                <a:cxn ang="0">
                  <a:pos x="16"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6" y="48"/>
                  </a:lnTo>
                  <a:lnTo>
                    <a:pt x="22" y="50"/>
                  </a:lnTo>
                  <a:lnTo>
                    <a:pt x="26" y="50"/>
                  </a:lnTo>
                  <a:lnTo>
                    <a:pt x="30" y="48"/>
                  </a:lnTo>
                  <a:lnTo>
                    <a:pt x="32" y="44"/>
                  </a:lnTo>
                  <a:lnTo>
                    <a:pt x="36" y="38"/>
                  </a:lnTo>
                  <a:close/>
                  <a:moveTo>
                    <a:pt x="8" y="24"/>
                  </a:moveTo>
                  <a:lnTo>
                    <a:pt x="36" y="24"/>
                  </a:lnTo>
                  <a:lnTo>
                    <a:pt x="34" y="16"/>
                  </a:lnTo>
                  <a:lnTo>
                    <a:pt x="32" y="12"/>
                  </a:lnTo>
                  <a:lnTo>
                    <a:pt x="28" y="8"/>
                  </a:lnTo>
                  <a:lnTo>
                    <a:pt x="22" y="8"/>
                  </a:lnTo>
                  <a:lnTo>
                    <a:pt x="16"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1" name="Freeform 25"/>
            <p:cNvSpPr>
              <a:spLocks noEditPoints="1"/>
            </p:cNvSpPr>
            <p:nvPr/>
          </p:nvSpPr>
          <p:spPr bwMode="auto">
            <a:xfrm>
              <a:off x="3162" y="2756"/>
              <a:ext cx="42" cy="78"/>
            </a:xfrm>
            <a:custGeom>
              <a:avLst/>
              <a:gdLst/>
              <a:ahLst/>
              <a:cxnLst>
                <a:cxn ang="0">
                  <a:pos x="0" y="78"/>
                </a:cxn>
                <a:cxn ang="0">
                  <a:pos x="0" y="0"/>
                </a:cxn>
                <a:cxn ang="0">
                  <a:pos x="8" y="0"/>
                </a:cxn>
                <a:cxn ang="0">
                  <a:pos x="8" y="8"/>
                </a:cxn>
                <a:cxn ang="0">
                  <a:pos x="12" y="4"/>
                </a:cxn>
                <a:cxn ang="0">
                  <a:pos x="14" y="2"/>
                </a:cxn>
                <a:cxn ang="0">
                  <a:pos x="18" y="0"/>
                </a:cxn>
                <a:cxn ang="0">
                  <a:pos x="22" y="0"/>
                </a:cxn>
                <a:cxn ang="0">
                  <a:pos x="28" y="0"/>
                </a:cxn>
                <a:cxn ang="0">
                  <a:pos x="34" y="4"/>
                </a:cxn>
                <a:cxn ang="0">
                  <a:pos x="38" y="8"/>
                </a:cxn>
                <a:cxn ang="0">
                  <a:pos x="40" y="14"/>
                </a:cxn>
                <a:cxn ang="0">
                  <a:pos x="42" y="20"/>
                </a:cxn>
                <a:cxn ang="0">
                  <a:pos x="42" y="28"/>
                </a:cxn>
                <a:cxn ang="0">
                  <a:pos x="42" y="36"/>
                </a:cxn>
                <a:cxn ang="0">
                  <a:pos x="40" y="44"/>
                </a:cxn>
                <a:cxn ang="0">
                  <a:pos x="36" y="50"/>
                </a:cxn>
                <a:cxn ang="0">
                  <a:pos x="32" y="54"/>
                </a:cxn>
                <a:cxn ang="0">
                  <a:pos x="28" y="56"/>
                </a:cxn>
                <a:cxn ang="0">
                  <a:pos x="22" y="58"/>
                </a:cxn>
                <a:cxn ang="0">
                  <a:pos x="18" y="58"/>
                </a:cxn>
                <a:cxn ang="0">
                  <a:pos x="14" y="56"/>
                </a:cxn>
                <a:cxn ang="0">
                  <a:pos x="12" y="54"/>
                </a:cxn>
                <a:cxn ang="0">
                  <a:pos x="10" y="50"/>
                </a:cxn>
                <a:cxn ang="0">
                  <a:pos x="10" y="78"/>
                </a:cxn>
                <a:cxn ang="0">
                  <a:pos x="0" y="78"/>
                </a:cxn>
                <a:cxn ang="0">
                  <a:pos x="8" y="28"/>
                </a:cxn>
                <a:cxn ang="0">
                  <a:pos x="8" y="36"/>
                </a:cxn>
                <a:cxn ang="0">
                  <a:pos x="10" y="40"/>
                </a:cxn>
                <a:cxn ang="0">
                  <a:pos x="12" y="44"/>
                </a:cxn>
                <a:cxn ang="0">
                  <a:pos x="16" y="48"/>
                </a:cxn>
                <a:cxn ang="0">
                  <a:pos x="22" y="50"/>
                </a:cxn>
                <a:cxn ang="0">
                  <a:pos x="26" y="48"/>
                </a:cxn>
                <a:cxn ang="0">
                  <a:pos x="30" y="44"/>
                </a:cxn>
                <a:cxn ang="0">
                  <a:pos x="32" y="40"/>
                </a:cxn>
                <a:cxn ang="0">
                  <a:pos x="34" y="34"/>
                </a:cxn>
                <a:cxn ang="0">
                  <a:pos x="34" y="28"/>
                </a:cxn>
                <a:cxn ang="0">
                  <a:pos x="34" y="22"/>
                </a:cxn>
                <a:cxn ang="0">
                  <a:pos x="32" y="16"/>
                </a:cxn>
                <a:cxn ang="0">
                  <a:pos x="30" y="12"/>
                </a:cxn>
                <a:cxn ang="0">
                  <a:pos x="26" y="8"/>
                </a:cxn>
                <a:cxn ang="0">
                  <a:pos x="22" y="6"/>
                </a:cxn>
                <a:cxn ang="0">
                  <a:pos x="16" y="8"/>
                </a:cxn>
                <a:cxn ang="0">
                  <a:pos x="12" y="12"/>
                </a:cxn>
                <a:cxn ang="0">
                  <a:pos x="10" y="16"/>
                </a:cxn>
                <a:cxn ang="0">
                  <a:pos x="8" y="22"/>
                </a:cxn>
                <a:cxn ang="0">
                  <a:pos x="8" y="28"/>
                </a:cxn>
              </a:cxnLst>
              <a:rect l="0" t="0" r="r" b="b"/>
              <a:pathLst>
                <a:path w="42" h="78">
                  <a:moveTo>
                    <a:pt x="0" y="78"/>
                  </a:moveTo>
                  <a:lnTo>
                    <a:pt x="0" y="0"/>
                  </a:lnTo>
                  <a:lnTo>
                    <a:pt x="8" y="0"/>
                  </a:lnTo>
                  <a:lnTo>
                    <a:pt x="8" y="8"/>
                  </a:lnTo>
                  <a:lnTo>
                    <a:pt x="12" y="4"/>
                  </a:lnTo>
                  <a:lnTo>
                    <a:pt x="14" y="2"/>
                  </a:lnTo>
                  <a:lnTo>
                    <a:pt x="18" y="0"/>
                  </a:lnTo>
                  <a:lnTo>
                    <a:pt x="22" y="0"/>
                  </a:lnTo>
                  <a:lnTo>
                    <a:pt x="28" y="0"/>
                  </a:lnTo>
                  <a:lnTo>
                    <a:pt x="34" y="4"/>
                  </a:lnTo>
                  <a:lnTo>
                    <a:pt x="38" y="8"/>
                  </a:lnTo>
                  <a:lnTo>
                    <a:pt x="40" y="14"/>
                  </a:lnTo>
                  <a:lnTo>
                    <a:pt x="42" y="20"/>
                  </a:lnTo>
                  <a:lnTo>
                    <a:pt x="42" y="28"/>
                  </a:lnTo>
                  <a:lnTo>
                    <a:pt x="42" y="36"/>
                  </a:lnTo>
                  <a:lnTo>
                    <a:pt x="40" y="44"/>
                  </a:lnTo>
                  <a:lnTo>
                    <a:pt x="36" y="50"/>
                  </a:lnTo>
                  <a:lnTo>
                    <a:pt x="32" y="54"/>
                  </a:lnTo>
                  <a:lnTo>
                    <a:pt x="28" y="56"/>
                  </a:lnTo>
                  <a:lnTo>
                    <a:pt x="22" y="58"/>
                  </a:lnTo>
                  <a:lnTo>
                    <a:pt x="18" y="58"/>
                  </a:lnTo>
                  <a:lnTo>
                    <a:pt x="14" y="56"/>
                  </a:lnTo>
                  <a:lnTo>
                    <a:pt x="12" y="54"/>
                  </a:lnTo>
                  <a:lnTo>
                    <a:pt x="10" y="50"/>
                  </a:lnTo>
                  <a:lnTo>
                    <a:pt x="10" y="78"/>
                  </a:lnTo>
                  <a:lnTo>
                    <a:pt x="0" y="78"/>
                  </a:lnTo>
                  <a:close/>
                  <a:moveTo>
                    <a:pt x="8" y="28"/>
                  </a:moveTo>
                  <a:lnTo>
                    <a:pt x="8" y="36"/>
                  </a:lnTo>
                  <a:lnTo>
                    <a:pt x="10" y="40"/>
                  </a:lnTo>
                  <a:lnTo>
                    <a:pt x="12" y="44"/>
                  </a:lnTo>
                  <a:lnTo>
                    <a:pt x="16" y="48"/>
                  </a:lnTo>
                  <a:lnTo>
                    <a:pt x="22" y="50"/>
                  </a:lnTo>
                  <a:lnTo>
                    <a:pt x="26" y="48"/>
                  </a:lnTo>
                  <a:lnTo>
                    <a:pt x="30" y="44"/>
                  </a:lnTo>
                  <a:lnTo>
                    <a:pt x="32" y="40"/>
                  </a:lnTo>
                  <a:lnTo>
                    <a:pt x="34" y="34"/>
                  </a:lnTo>
                  <a:lnTo>
                    <a:pt x="34" y="28"/>
                  </a:lnTo>
                  <a:lnTo>
                    <a:pt x="34" y="22"/>
                  </a:lnTo>
                  <a:lnTo>
                    <a:pt x="32" y="16"/>
                  </a:lnTo>
                  <a:lnTo>
                    <a:pt x="30" y="12"/>
                  </a:lnTo>
                  <a:lnTo>
                    <a:pt x="26" y="8"/>
                  </a:lnTo>
                  <a:lnTo>
                    <a:pt x="22" y="6"/>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22" name="Freeform 26"/>
            <p:cNvSpPr>
              <a:spLocks noEditPoints="1"/>
            </p:cNvSpPr>
            <p:nvPr/>
          </p:nvSpPr>
          <p:spPr bwMode="auto">
            <a:xfrm>
              <a:off x="3216"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23" name="Freeform 27"/>
            <p:cNvSpPr>
              <a:spLocks/>
            </p:cNvSpPr>
            <p:nvPr/>
          </p:nvSpPr>
          <p:spPr bwMode="auto">
            <a:xfrm>
              <a:off x="3276" y="2756"/>
              <a:ext cx="26" cy="56"/>
            </a:xfrm>
            <a:custGeom>
              <a:avLst/>
              <a:gdLst/>
              <a:ahLst/>
              <a:cxnLst>
                <a:cxn ang="0">
                  <a:pos x="0" y="56"/>
                </a:cxn>
                <a:cxn ang="0">
                  <a:pos x="0" y="0"/>
                </a:cxn>
                <a:cxn ang="0">
                  <a:pos x="6" y="0"/>
                </a:cxn>
                <a:cxn ang="0">
                  <a:pos x="6" y="10"/>
                </a:cxn>
                <a:cxn ang="0">
                  <a:pos x="10" y="4"/>
                </a:cxn>
                <a:cxn ang="0">
                  <a:pos x="12" y="2"/>
                </a:cxn>
                <a:cxn ang="0">
                  <a:pos x="14" y="0"/>
                </a:cxn>
                <a:cxn ang="0">
                  <a:pos x="16" y="0"/>
                </a:cxn>
                <a:cxn ang="0">
                  <a:pos x="20" y="0"/>
                </a:cxn>
                <a:cxn ang="0">
                  <a:pos x="26" y="2"/>
                </a:cxn>
                <a:cxn ang="0">
                  <a:pos x="22" y="12"/>
                </a:cxn>
                <a:cxn ang="0">
                  <a:pos x="20" y="10"/>
                </a:cxn>
                <a:cxn ang="0">
                  <a:pos x="16" y="10"/>
                </a:cxn>
                <a:cxn ang="0">
                  <a:pos x="14" y="10"/>
                </a:cxn>
                <a:cxn ang="0">
                  <a:pos x="12" y="10"/>
                </a:cxn>
                <a:cxn ang="0">
                  <a:pos x="10" y="14"/>
                </a:cxn>
                <a:cxn ang="0">
                  <a:pos x="8" y="16"/>
                </a:cxn>
                <a:cxn ang="0">
                  <a:pos x="8" y="22"/>
                </a:cxn>
                <a:cxn ang="0">
                  <a:pos x="8" y="28"/>
                </a:cxn>
                <a:cxn ang="0">
                  <a:pos x="8" y="56"/>
                </a:cxn>
                <a:cxn ang="0">
                  <a:pos x="0" y="56"/>
                </a:cxn>
              </a:cxnLst>
              <a:rect l="0" t="0" r="r" b="b"/>
              <a:pathLst>
                <a:path w="26" h="56">
                  <a:moveTo>
                    <a:pt x="0" y="56"/>
                  </a:moveTo>
                  <a:lnTo>
                    <a:pt x="0" y="0"/>
                  </a:lnTo>
                  <a:lnTo>
                    <a:pt x="6" y="0"/>
                  </a:lnTo>
                  <a:lnTo>
                    <a:pt x="6" y="10"/>
                  </a:lnTo>
                  <a:lnTo>
                    <a:pt x="10" y="4"/>
                  </a:lnTo>
                  <a:lnTo>
                    <a:pt x="12" y="2"/>
                  </a:lnTo>
                  <a:lnTo>
                    <a:pt x="14" y="0"/>
                  </a:lnTo>
                  <a:lnTo>
                    <a:pt x="16" y="0"/>
                  </a:lnTo>
                  <a:lnTo>
                    <a:pt x="20" y="0"/>
                  </a:lnTo>
                  <a:lnTo>
                    <a:pt x="26" y="2"/>
                  </a:lnTo>
                  <a:lnTo>
                    <a:pt x="22" y="12"/>
                  </a:lnTo>
                  <a:lnTo>
                    <a:pt x="20" y="10"/>
                  </a:lnTo>
                  <a:lnTo>
                    <a:pt x="16" y="10"/>
                  </a:lnTo>
                  <a:lnTo>
                    <a:pt x="14" y="10"/>
                  </a:lnTo>
                  <a:lnTo>
                    <a:pt x="12" y="10"/>
                  </a:lnTo>
                  <a:lnTo>
                    <a:pt x="10" y="14"/>
                  </a:lnTo>
                  <a:lnTo>
                    <a:pt x="8"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4" name="Freeform 28"/>
            <p:cNvSpPr>
              <a:spLocks/>
            </p:cNvSpPr>
            <p:nvPr/>
          </p:nvSpPr>
          <p:spPr bwMode="auto">
            <a:xfrm>
              <a:off x="3306" y="2738"/>
              <a:ext cx="24" cy="76"/>
            </a:xfrm>
            <a:custGeom>
              <a:avLst/>
              <a:gdLst/>
              <a:ahLst/>
              <a:cxnLst>
                <a:cxn ang="0">
                  <a:pos x="22" y="66"/>
                </a:cxn>
                <a:cxn ang="0">
                  <a:pos x="24" y="74"/>
                </a:cxn>
                <a:cxn ang="0">
                  <a:pos x="20" y="74"/>
                </a:cxn>
                <a:cxn ang="0">
                  <a:pos x="18" y="76"/>
                </a:cxn>
                <a:cxn ang="0">
                  <a:pos x="14" y="74"/>
                </a:cxn>
                <a:cxn ang="0">
                  <a:pos x="12"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6" y="64"/>
                </a:cxn>
                <a:cxn ang="0">
                  <a:pos x="16" y="64"/>
                </a:cxn>
                <a:cxn ang="0">
                  <a:pos x="16" y="66"/>
                </a:cxn>
                <a:cxn ang="0">
                  <a:pos x="18" y="66"/>
                </a:cxn>
                <a:cxn ang="0">
                  <a:pos x="20" y="66"/>
                </a:cxn>
                <a:cxn ang="0">
                  <a:pos x="20" y="66"/>
                </a:cxn>
                <a:cxn ang="0">
                  <a:pos x="22" y="66"/>
                </a:cxn>
              </a:cxnLst>
              <a:rect l="0" t="0" r="r" b="b"/>
              <a:pathLst>
                <a:path w="24" h="76">
                  <a:moveTo>
                    <a:pt x="22" y="66"/>
                  </a:moveTo>
                  <a:lnTo>
                    <a:pt x="24" y="74"/>
                  </a:lnTo>
                  <a:lnTo>
                    <a:pt x="20" y="74"/>
                  </a:lnTo>
                  <a:lnTo>
                    <a:pt x="18" y="76"/>
                  </a:lnTo>
                  <a:lnTo>
                    <a:pt x="14" y="74"/>
                  </a:lnTo>
                  <a:lnTo>
                    <a:pt x="12"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6" y="64"/>
                  </a:lnTo>
                  <a:lnTo>
                    <a:pt x="16" y="64"/>
                  </a:lnTo>
                  <a:lnTo>
                    <a:pt x="16" y="66"/>
                  </a:lnTo>
                  <a:lnTo>
                    <a:pt x="18" y="66"/>
                  </a:lnTo>
                  <a:lnTo>
                    <a:pt x="20"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25" name="Freeform 29"/>
            <p:cNvSpPr>
              <a:spLocks/>
            </p:cNvSpPr>
            <p:nvPr/>
          </p:nvSpPr>
          <p:spPr bwMode="auto">
            <a:xfrm>
              <a:off x="3342"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8" y="56"/>
                </a:cxn>
                <a:cxn ang="0">
                  <a:pos x="58"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8" y="56"/>
                  </a:lnTo>
                  <a:lnTo>
                    <a:pt x="58"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6" name="Freeform 30"/>
            <p:cNvSpPr>
              <a:spLocks noEditPoints="1"/>
            </p:cNvSpPr>
            <p:nvPr/>
          </p:nvSpPr>
          <p:spPr bwMode="auto">
            <a:xfrm>
              <a:off x="3422"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7" name="Freeform 31"/>
            <p:cNvSpPr>
              <a:spLocks/>
            </p:cNvSpPr>
            <p:nvPr/>
          </p:nvSpPr>
          <p:spPr bwMode="auto">
            <a:xfrm>
              <a:off x="348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8" name="Freeform 32"/>
            <p:cNvSpPr>
              <a:spLocks/>
            </p:cNvSpPr>
            <p:nvPr/>
          </p:nvSpPr>
          <p:spPr bwMode="auto">
            <a:xfrm>
              <a:off x="3534"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29" name="Freeform 33"/>
            <p:cNvSpPr>
              <a:spLocks noEditPoints="1"/>
            </p:cNvSpPr>
            <p:nvPr/>
          </p:nvSpPr>
          <p:spPr bwMode="auto">
            <a:xfrm>
              <a:off x="3586" y="2756"/>
              <a:ext cx="46" cy="58"/>
            </a:xfrm>
            <a:custGeom>
              <a:avLst/>
              <a:gdLst/>
              <a:ahLst/>
              <a:cxnLst>
                <a:cxn ang="0">
                  <a:pos x="0" y="28"/>
                </a:cxn>
                <a:cxn ang="0">
                  <a:pos x="2" y="20"/>
                </a:cxn>
                <a:cxn ang="0">
                  <a:pos x="4" y="12"/>
                </a:cxn>
                <a:cxn ang="0">
                  <a:pos x="8" y="6"/>
                </a:cxn>
                <a:cxn ang="0">
                  <a:pos x="12" y="2"/>
                </a:cxn>
                <a:cxn ang="0">
                  <a:pos x="18" y="0"/>
                </a:cxn>
                <a:cxn ang="0">
                  <a:pos x="22" y="0"/>
                </a:cxn>
                <a:cxn ang="0">
                  <a:pos x="30" y="0"/>
                </a:cxn>
                <a:cxn ang="0">
                  <a:pos x="34" y="2"/>
                </a:cxn>
                <a:cxn ang="0">
                  <a:pos x="40" y="6"/>
                </a:cxn>
                <a:cxn ang="0">
                  <a:pos x="42" y="12"/>
                </a:cxn>
                <a:cxn ang="0">
                  <a:pos x="44" y="20"/>
                </a:cxn>
                <a:cxn ang="0">
                  <a:pos x="46" y="28"/>
                </a:cxn>
                <a:cxn ang="0">
                  <a:pos x="44" y="38"/>
                </a:cxn>
                <a:cxn ang="0">
                  <a:pos x="42" y="44"/>
                </a:cxn>
                <a:cxn ang="0">
                  <a:pos x="40" y="50"/>
                </a:cxn>
                <a:cxn ang="0">
                  <a:pos x="34" y="54"/>
                </a:cxn>
                <a:cxn ang="0">
                  <a:pos x="28" y="56"/>
                </a:cxn>
                <a:cxn ang="0">
                  <a:pos x="22" y="58"/>
                </a:cxn>
                <a:cxn ang="0">
                  <a:pos x="16" y="56"/>
                </a:cxn>
                <a:cxn ang="0">
                  <a:pos x="12" y="54"/>
                </a:cxn>
                <a:cxn ang="0">
                  <a:pos x="6" y="50"/>
                </a:cxn>
                <a:cxn ang="0">
                  <a:pos x="4" y="44"/>
                </a:cxn>
                <a:cxn ang="0">
                  <a:pos x="0" y="38"/>
                </a:cxn>
                <a:cxn ang="0">
                  <a:pos x="0" y="28"/>
                </a:cxn>
                <a:cxn ang="0">
                  <a:pos x="8" y="28"/>
                </a:cxn>
                <a:cxn ang="0">
                  <a:pos x="10" y="34"/>
                </a:cxn>
                <a:cxn ang="0">
                  <a:pos x="10" y="40"/>
                </a:cxn>
                <a:cxn ang="0">
                  <a:pos x="12" y="44"/>
                </a:cxn>
                <a:cxn ang="0">
                  <a:pos x="18" y="48"/>
                </a:cxn>
                <a:cxn ang="0">
                  <a:pos x="22" y="50"/>
                </a:cxn>
                <a:cxn ang="0">
                  <a:pos x="28" y="48"/>
                </a:cxn>
                <a:cxn ang="0">
                  <a:pos x="32" y="44"/>
                </a:cxn>
                <a:cxn ang="0">
                  <a:pos x="36" y="40"/>
                </a:cxn>
                <a:cxn ang="0">
                  <a:pos x="36" y="34"/>
                </a:cxn>
                <a:cxn ang="0">
                  <a:pos x="36" y="28"/>
                </a:cxn>
                <a:cxn ang="0">
                  <a:pos x="36" y="22"/>
                </a:cxn>
                <a:cxn ang="0">
                  <a:pos x="36" y="16"/>
                </a:cxn>
                <a:cxn ang="0">
                  <a:pos x="32" y="12"/>
                </a:cxn>
                <a:cxn ang="0">
                  <a:pos x="28" y="8"/>
                </a:cxn>
                <a:cxn ang="0">
                  <a:pos x="22" y="8"/>
                </a:cxn>
                <a:cxn ang="0">
                  <a:pos x="18" y="8"/>
                </a:cxn>
                <a:cxn ang="0">
                  <a:pos x="12" y="12"/>
                </a:cxn>
                <a:cxn ang="0">
                  <a:pos x="10" y="16"/>
                </a:cxn>
                <a:cxn ang="0">
                  <a:pos x="10" y="22"/>
                </a:cxn>
                <a:cxn ang="0">
                  <a:pos x="8" y="28"/>
                </a:cxn>
              </a:cxnLst>
              <a:rect l="0" t="0" r="r" b="b"/>
              <a:pathLst>
                <a:path w="46" h="58">
                  <a:moveTo>
                    <a:pt x="0" y="28"/>
                  </a:moveTo>
                  <a:lnTo>
                    <a:pt x="2" y="20"/>
                  </a:lnTo>
                  <a:lnTo>
                    <a:pt x="4" y="12"/>
                  </a:lnTo>
                  <a:lnTo>
                    <a:pt x="8" y="6"/>
                  </a:lnTo>
                  <a:lnTo>
                    <a:pt x="12" y="2"/>
                  </a:lnTo>
                  <a:lnTo>
                    <a:pt x="18" y="0"/>
                  </a:lnTo>
                  <a:lnTo>
                    <a:pt x="22" y="0"/>
                  </a:lnTo>
                  <a:lnTo>
                    <a:pt x="30" y="0"/>
                  </a:lnTo>
                  <a:lnTo>
                    <a:pt x="34" y="2"/>
                  </a:lnTo>
                  <a:lnTo>
                    <a:pt x="40" y="6"/>
                  </a:lnTo>
                  <a:lnTo>
                    <a:pt x="42" y="12"/>
                  </a:lnTo>
                  <a:lnTo>
                    <a:pt x="44" y="20"/>
                  </a:lnTo>
                  <a:lnTo>
                    <a:pt x="46" y="28"/>
                  </a:lnTo>
                  <a:lnTo>
                    <a:pt x="44" y="38"/>
                  </a:lnTo>
                  <a:lnTo>
                    <a:pt x="42" y="44"/>
                  </a:lnTo>
                  <a:lnTo>
                    <a:pt x="40" y="50"/>
                  </a:lnTo>
                  <a:lnTo>
                    <a:pt x="34" y="54"/>
                  </a:lnTo>
                  <a:lnTo>
                    <a:pt x="28" y="56"/>
                  </a:lnTo>
                  <a:lnTo>
                    <a:pt x="22" y="58"/>
                  </a:lnTo>
                  <a:lnTo>
                    <a:pt x="16" y="56"/>
                  </a:lnTo>
                  <a:lnTo>
                    <a:pt x="12" y="54"/>
                  </a:lnTo>
                  <a:lnTo>
                    <a:pt x="6" y="50"/>
                  </a:lnTo>
                  <a:lnTo>
                    <a:pt x="4" y="44"/>
                  </a:lnTo>
                  <a:lnTo>
                    <a:pt x="0" y="38"/>
                  </a:lnTo>
                  <a:lnTo>
                    <a:pt x="0" y="28"/>
                  </a:lnTo>
                  <a:close/>
                  <a:moveTo>
                    <a:pt x="8" y="28"/>
                  </a:moveTo>
                  <a:lnTo>
                    <a:pt x="10" y="34"/>
                  </a:lnTo>
                  <a:lnTo>
                    <a:pt x="10" y="40"/>
                  </a:lnTo>
                  <a:lnTo>
                    <a:pt x="12" y="44"/>
                  </a:lnTo>
                  <a:lnTo>
                    <a:pt x="18" y="48"/>
                  </a:lnTo>
                  <a:lnTo>
                    <a:pt x="22" y="50"/>
                  </a:lnTo>
                  <a:lnTo>
                    <a:pt x="28" y="48"/>
                  </a:lnTo>
                  <a:lnTo>
                    <a:pt x="32" y="44"/>
                  </a:lnTo>
                  <a:lnTo>
                    <a:pt x="36" y="40"/>
                  </a:lnTo>
                  <a:lnTo>
                    <a:pt x="36" y="34"/>
                  </a:lnTo>
                  <a:lnTo>
                    <a:pt x="36" y="28"/>
                  </a:lnTo>
                  <a:lnTo>
                    <a:pt x="36" y="22"/>
                  </a:lnTo>
                  <a:lnTo>
                    <a:pt x="36" y="16"/>
                  </a:lnTo>
                  <a:lnTo>
                    <a:pt x="32" y="12"/>
                  </a:lnTo>
                  <a:lnTo>
                    <a:pt x="28" y="8"/>
                  </a:lnTo>
                  <a:lnTo>
                    <a:pt x="22" y="8"/>
                  </a:lnTo>
                  <a:lnTo>
                    <a:pt x="18" y="8"/>
                  </a:lnTo>
                  <a:lnTo>
                    <a:pt x="12" y="12"/>
                  </a:lnTo>
                  <a:lnTo>
                    <a:pt x="10" y="16"/>
                  </a:lnTo>
                  <a:lnTo>
                    <a:pt x="10" y="22"/>
                  </a:lnTo>
                  <a:lnTo>
                    <a:pt x="8" y="28"/>
                  </a:lnTo>
                  <a:close/>
                </a:path>
              </a:pathLst>
            </a:custGeom>
            <a:solidFill>
              <a:srgbClr val="FFFFFF"/>
            </a:solidFill>
            <a:ln w="0">
              <a:noFill/>
              <a:prstDash val="solid"/>
              <a:round/>
              <a:headEnd/>
              <a:tailEnd/>
            </a:ln>
          </p:spPr>
          <p:txBody>
            <a:bodyPr/>
            <a:lstStyle/>
            <a:p>
              <a:endParaRPr lang="en-US"/>
            </a:p>
          </p:txBody>
        </p:sp>
        <p:sp>
          <p:nvSpPr>
            <p:cNvPr id="30" name="Freeform 34"/>
            <p:cNvSpPr>
              <a:spLocks/>
            </p:cNvSpPr>
            <p:nvPr/>
          </p:nvSpPr>
          <p:spPr bwMode="auto">
            <a:xfrm>
              <a:off x="3640" y="2734"/>
              <a:ext cx="28" cy="78"/>
            </a:xfrm>
            <a:custGeom>
              <a:avLst/>
              <a:gdLst/>
              <a:ahLst/>
              <a:cxnLst>
                <a:cxn ang="0">
                  <a:pos x="8" y="78"/>
                </a:cxn>
                <a:cxn ang="0">
                  <a:pos x="8" y="30"/>
                </a:cxn>
                <a:cxn ang="0">
                  <a:pos x="0" y="30"/>
                </a:cxn>
                <a:cxn ang="0">
                  <a:pos x="0" y="22"/>
                </a:cxn>
                <a:cxn ang="0">
                  <a:pos x="8" y="22"/>
                </a:cxn>
                <a:cxn ang="0">
                  <a:pos x="8" y="16"/>
                </a:cxn>
                <a:cxn ang="0">
                  <a:pos x="8" y="12"/>
                </a:cxn>
                <a:cxn ang="0">
                  <a:pos x="8" y="8"/>
                </a:cxn>
                <a:cxn ang="0">
                  <a:pos x="10" y="6"/>
                </a:cxn>
                <a:cxn ang="0">
                  <a:pos x="12" y="2"/>
                </a:cxn>
                <a:cxn ang="0">
                  <a:pos x="16" y="0"/>
                </a:cxn>
                <a:cxn ang="0">
                  <a:pos x="22" y="0"/>
                </a:cxn>
                <a:cxn ang="0">
                  <a:pos x="24" y="0"/>
                </a:cxn>
                <a:cxn ang="0">
                  <a:pos x="28" y="2"/>
                </a:cxn>
                <a:cxn ang="0">
                  <a:pos x="28" y="10"/>
                </a:cxn>
                <a:cxn ang="0">
                  <a:pos x="26" y="8"/>
                </a:cxn>
                <a:cxn ang="0">
                  <a:pos x="22" y="8"/>
                </a:cxn>
                <a:cxn ang="0">
                  <a:pos x="20" y="10"/>
                </a:cxn>
                <a:cxn ang="0">
                  <a:pos x="18" y="10"/>
                </a:cxn>
                <a:cxn ang="0">
                  <a:pos x="16" y="14"/>
                </a:cxn>
                <a:cxn ang="0">
                  <a:pos x="16" y="18"/>
                </a:cxn>
                <a:cxn ang="0">
                  <a:pos x="16" y="22"/>
                </a:cxn>
                <a:cxn ang="0">
                  <a:pos x="26" y="22"/>
                </a:cxn>
                <a:cxn ang="0">
                  <a:pos x="26" y="30"/>
                </a:cxn>
                <a:cxn ang="0">
                  <a:pos x="16" y="30"/>
                </a:cxn>
                <a:cxn ang="0">
                  <a:pos x="16" y="78"/>
                </a:cxn>
                <a:cxn ang="0">
                  <a:pos x="8" y="78"/>
                </a:cxn>
              </a:cxnLst>
              <a:rect l="0" t="0" r="r" b="b"/>
              <a:pathLst>
                <a:path w="28" h="78">
                  <a:moveTo>
                    <a:pt x="8" y="78"/>
                  </a:moveTo>
                  <a:lnTo>
                    <a:pt x="8" y="30"/>
                  </a:lnTo>
                  <a:lnTo>
                    <a:pt x="0" y="30"/>
                  </a:lnTo>
                  <a:lnTo>
                    <a:pt x="0" y="22"/>
                  </a:lnTo>
                  <a:lnTo>
                    <a:pt x="8" y="22"/>
                  </a:lnTo>
                  <a:lnTo>
                    <a:pt x="8" y="16"/>
                  </a:lnTo>
                  <a:lnTo>
                    <a:pt x="8" y="12"/>
                  </a:lnTo>
                  <a:lnTo>
                    <a:pt x="8" y="8"/>
                  </a:lnTo>
                  <a:lnTo>
                    <a:pt x="10" y="6"/>
                  </a:lnTo>
                  <a:lnTo>
                    <a:pt x="12" y="2"/>
                  </a:lnTo>
                  <a:lnTo>
                    <a:pt x="16" y="0"/>
                  </a:lnTo>
                  <a:lnTo>
                    <a:pt x="22" y="0"/>
                  </a:lnTo>
                  <a:lnTo>
                    <a:pt x="24" y="0"/>
                  </a:lnTo>
                  <a:lnTo>
                    <a:pt x="28" y="2"/>
                  </a:lnTo>
                  <a:lnTo>
                    <a:pt x="28" y="10"/>
                  </a:lnTo>
                  <a:lnTo>
                    <a:pt x="26" y="8"/>
                  </a:lnTo>
                  <a:lnTo>
                    <a:pt x="22" y="8"/>
                  </a:lnTo>
                  <a:lnTo>
                    <a:pt x="20" y="10"/>
                  </a:lnTo>
                  <a:lnTo>
                    <a:pt x="18" y="10"/>
                  </a:lnTo>
                  <a:lnTo>
                    <a:pt x="16" y="14"/>
                  </a:lnTo>
                  <a:lnTo>
                    <a:pt x="16" y="18"/>
                  </a:lnTo>
                  <a:lnTo>
                    <a:pt x="16" y="22"/>
                  </a:lnTo>
                  <a:lnTo>
                    <a:pt x="26" y="22"/>
                  </a:lnTo>
                  <a:lnTo>
                    <a:pt x="26" y="30"/>
                  </a:lnTo>
                  <a:lnTo>
                    <a:pt x="16" y="30"/>
                  </a:lnTo>
                  <a:lnTo>
                    <a:pt x="16" y="78"/>
                  </a:lnTo>
                  <a:lnTo>
                    <a:pt x="8" y="78"/>
                  </a:lnTo>
                  <a:close/>
                </a:path>
              </a:pathLst>
            </a:custGeom>
            <a:solidFill>
              <a:srgbClr val="FFFFFF"/>
            </a:solidFill>
            <a:ln w="0">
              <a:noFill/>
              <a:prstDash val="solid"/>
              <a:round/>
              <a:headEnd/>
              <a:tailEnd/>
            </a:ln>
          </p:spPr>
          <p:txBody>
            <a:bodyPr/>
            <a:lstStyle/>
            <a:p>
              <a:endParaRPr lang="en-US"/>
            </a:p>
          </p:txBody>
        </p:sp>
        <p:sp>
          <p:nvSpPr>
            <p:cNvPr id="31" name="Freeform 35"/>
            <p:cNvSpPr>
              <a:spLocks/>
            </p:cNvSpPr>
            <p:nvPr/>
          </p:nvSpPr>
          <p:spPr bwMode="auto">
            <a:xfrm>
              <a:off x="3698" y="2736"/>
              <a:ext cx="50" cy="76"/>
            </a:xfrm>
            <a:custGeom>
              <a:avLst/>
              <a:gdLst/>
              <a:ahLst/>
              <a:cxnLst>
                <a:cxn ang="0">
                  <a:pos x="0" y="76"/>
                </a:cxn>
                <a:cxn ang="0">
                  <a:pos x="0" y="0"/>
                </a:cxn>
                <a:cxn ang="0">
                  <a:pos x="48" y="0"/>
                </a:cxn>
                <a:cxn ang="0">
                  <a:pos x="48" y="8"/>
                </a:cxn>
                <a:cxn ang="0">
                  <a:pos x="10" y="8"/>
                </a:cxn>
                <a:cxn ang="0">
                  <a:pos x="10" y="32"/>
                </a:cxn>
                <a:cxn ang="0">
                  <a:pos x="46" y="32"/>
                </a:cxn>
                <a:cxn ang="0">
                  <a:pos x="46" y="42"/>
                </a:cxn>
                <a:cxn ang="0">
                  <a:pos x="10" y="42"/>
                </a:cxn>
                <a:cxn ang="0">
                  <a:pos x="10" y="68"/>
                </a:cxn>
                <a:cxn ang="0">
                  <a:pos x="50" y="68"/>
                </a:cxn>
                <a:cxn ang="0">
                  <a:pos x="50" y="76"/>
                </a:cxn>
                <a:cxn ang="0">
                  <a:pos x="0" y="76"/>
                </a:cxn>
              </a:cxnLst>
              <a:rect l="0" t="0" r="r" b="b"/>
              <a:pathLst>
                <a:path w="50" h="76">
                  <a:moveTo>
                    <a:pt x="0" y="76"/>
                  </a:moveTo>
                  <a:lnTo>
                    <a:pt x="0" y="0"/>
                  </a:lnTo>
                  <a:lnTo>
                    <a:pt x="48" y="0"/>
                  </a:lnTo>
                  <a:lnTo>
                    <a:pt x="48" y="8"/>
                  </a:lnTo>
                  <a:lnTo>
                    <a:pt x="10" y="8"/>
                  </a:lnTo>
                  <a:lnTo>
                    <a:pt x="10" y="32"/>
                  </a:lnTo>
                  <a:lnTo>
                    <a:pt x="46" y="32"/>
                  </a:lnTo>
                  <a:lnTo>
                    <a:pt x="46" y="42"/>
                  </a:lnTo>
                  <a:lnTo>
                    <a:pt x="10" y="42"/>
                  </a:lnTo>
                  <a:lnTo>
                    <a:pt x="10" y="68"/>
                  </a:lnTo>
                  <a:lnTo>
                    <a:pt x="50" y="68"/>
                  </a:lnTo>
                  <a:lnTo>
                    <a:pt x="50" y="76"/>
                  </a:lnTo>
                  <a:lnTo>
                    <a:pt x="0" y="76"/>
                  </a:lnTo>
                  <a:close/>
                </a:path>
              </a:pathLst>
            </a:custGeom>
            <a:solidFill>
              <a:srgbClr val="FFFFFF"/>
            </a:solidFill>
            <a:ln w="0">
              <a:noFill/>
              <a:prstDash val="solid"/>
              <a:round/>
              <a:headEnd/>
              <a:tailEnd/>
            </a:ln>
          </p:spPr>
          <p:txBody>
            <a:bodyPr/>
            <a:lstStyle/>
            <a:p>
              <a:endParaRPr lang="en-US"/>
            </a:p>
          </p:txBody>
        </p:sp>
        <p:sp>
          <p:nvSpPr>
            <p:cNvPr id="32" name="Freeform 36"/>
            <p:cNvSpPr>
              <a:spLocks/>
            </p:cNvSpPr>
            <p:nvPr/>
          </p:nvSpPr>
          <p:spPr bwMode="auto">
            <a:xfrm>
              <a:off x="3764" y="2756"/>
              <a:ext cx="40" cy="56"/>
            </a:xfrm>
            <a:custGeom>
              <a:avLst/>
              <a:gdLst/>
              <a:ahLst/>
              <a:cxnLst>
                <a:cxn ang="0">
                  <a:pos x="0" y="56"/>
                </a:cxn>
                <a:cxn ang="0">
                  <a:pos x="0" y="0"/>
                </a:cxn>
                <a:cxn ang="0">
                  <a:pos x="8" y="0"/>
                </a:cxn>
                <a:cxn ang="0">
                  <a:pos x="8" y="8"/>
                </a:cxn>
                <a:cxn ang="0">
                  <a:pos x="12" y="4"/>
                </a:cxn>
                <a:cxn ang="0">
                  <a:pos x="18" y="0"/>
                </a:cxn>
                <a:cxn ang="0">
                  <a:pos x="24" y="0"/>
                </a:cxn>
                <a:cxn ang="0">
                  <a:pos x="28" y="0"/>
                </a:cxn>
                <a:cxn ang="0">
                  <a:pos x="32" y="2"/>
                </a:cxn>
                <a:cxn ang="0">
                  <a:pos x="34" y="4"/>
                </a:cxn>
                <a:cxn ang="0">
                  <a:pos x="36" y="6"/>
                </a:cxn>
                <a:cxn ang="0">
                  <a:pos x="38" y="10"/>
                </a:cxn>
                <a:cxn ang="0">
                  <a:pos x="40" y="12"/>
                </a:cxn>
                <a:cxn ang="0">
                  <a:pos x="40" y="16"/>
                </a:cxn>
                <a:cxn ang="0">
                  <a:pos x="40" y="22"/>
                </a:cxn>
                <a:cxn ang="0">
                  <a:pos x="40" y="56"/>
                </a:cxn>
                <a:cxn ang="0">
                  <a:pos x="32" y="56"/>
                </a:cxn>
                <a:cxn ang="0">
                  <a:pos x="32" y="22"/>
                </a:cxn>
                <a:cxn ang="0">
                  <a:pos x="32" y="18"/>
                </a:cxn>
                <a:cxn ang="0">
                  <a:pos x="30" y="14"/>
                </a:cxn>
                <a:cxn ang="0">
                  <a:pos x="30" y="12"/>
                </a:cxn>
                <a:cxn ang="0">
                  <a:pos x="28" y="10"/>
                </a:cxn>
                <a:cxn ang="0">
                  <a:pos x="24" y="8"/>
                </a:cxn>
                <a:cxn ang="0">
                  <a:pos x="22" y="8"/>
                </a:cxn>
                <a:cxn ang="0">
                  <a:pos x="16" y="8"/>
                </a:cxn>
                <a:cxn ang="0">
                  <a:pos x="12" y="12"/>
                </a:cxn>
                <a:cxn ang="0">
                  <a:pos x="10" y="14"/>
                </a:cxn>
                <a:cxn ang="0">
                  <a:pos x="10" y="20"/>
                </a:cxn>
                <a:cxn ang="0">
                  <a:pos x="8" y="26"/>
                </a:cxn>
                <a:cxn ang="0">
                  <a:pos x="8" y="56"/>
                </a:cxn>
                <a:cxn ang="0">
                  <a:pos x="0" y="56"/>
                </a:cxn>
              </a:cxnLst>
              <a:rect l="0" t="0" r="r" b="b"/>
              <a:pathLst>
                <a:path w="40" h="56">
                  <a:moveTo>
                    <a:pt x="0" y="56"/>
                  </a:moveTo>
                  <a:lnTo>
                    <a:pt x="0" y="0"/>
                  </a:lnTo>
                  <a:lnTo>
                    <a:pt x="8" y="0"/>
                  </a:lnTo>
                  <a:lnTo>
                    <a:pt x="8" y="8"/>
                  </a:lnTo>
                  <a:lnTo>
                    <a:pt x="12" y="4"/>
                  </a:lnTo>
                  <a:lnTo>
                    <a:pt x="18" y="0"/>
                  </a:lnTo>
                  <a:lnTo>
                    <a:pt x="24" y="0"/>
                  </a:lnTo>
                  <a:lnTo>
                    <a:pt x="28" y="0"/>
                  </a:lnTo>
                  <a:lnTo>
                    <a:pt x="32" y="2"/>
                  </a:lnTo>
                  <a:lnTo>
                    <a:pt x="34" y="4"/>
                  </a:lnTo>
                  <a:lnTo>
                    <a:pt x="36" y="6"/>
                  </a:lnTo>
                  <a:lnTo>
                    <a:pt x="38" y="10"/>
                  </a:lnTo>
                  <a:lnTo>
                    <a:pt x="40" y="12"/>
                  </a:lnTo>
                  <a:lnTo>
                    <a:pt x="40" y="16"/>
                  </a:lnTo>
                  <a:lnTo>
                    <a:pt x="40" y="22"/>
                  </a:lnTo>
                  <a:lnTo>
                    <a:pt x="40" y="56"/>
                  </a:lnTo>
                  <a:lnTo>
                    <a:pt x="32" y="56"/>
                  </a:lnTo>
                  <a:lnTo>
                    <a:pt x="32" y="22"/>
                  </a:lnTo>
                  <a:lnTo>
                    <a:pt x="32" y="18"/>
                  </a:lnTo>
                  <a:lnTo>
                    <a:pt x="30" y="14"/>
                  </a:lnTo>
                  <a:lnTo>
                    <a:pt x="30" y="12"/>
                  </a:lnTo>
                  <a:lnTo>
                    <a:pt x="28" y="10"/>
                  </a:lnTo>
                  <a:lnTo>
                    <a:pt x="24" y="8"/>
                  </a:lnTo>
                  <a:lnTo>
                    <a:pt x="22" y="8"/>
                  </a:lnTo>
                  <a:lnTo>
                    <a:pt x="16" y="8"/>
                  </a:lnTo>
                  <a:lnTo>
                    <a:pt x="12" y="12"/>
                  </a:lnTo>
                  <a:lnTo>
                    <a:pt x="10" y="14"/>
                  </a:lnTo>
                  <a:lnTo>
                    <a:pt x="10"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3" name="Freeform 37"/>
            <p:cNvSpPr>
              <a:spLocks/>
            </p:cNvSpPr>
            <p:nvPr/>
          </p:nvSpPr>
          <p:spPr bwMode="auto">
            <a:xfrm>
              <a:off x="3816" y="2756"/>
              <a:ext cx="44" cy="56"/>
            </a:xfrm>
            <a:custGeom>
              <a:avLst/>
              <a:gdLst/>
              <a:ahLst/>
              <a:cxnLst>
                <a:cxn ang="0">
                  <a:pos x="18" y="56"/>
                </a:cxn>
                <a:cxn ang="0">
                  <a:pos x="0" y="0"/>
                </a:cxn>
                <a:cxn ang="0">
                  <a:pos x="8" y="0"/>
                </a:cxn>
                <a:cxn ang="0">
                  <a:pos x="20" y="34"/>
                </a:cxn>
                <a:cxn ang="0">
                  <a:pos x="20" y="40"/>
                </a:cxn>
                <a:cxn ang="0">
                  <a:pos x="22" y="46"/>
                </a:cxn>
                <a:cxn ang="0">
                  <a:pos x="24" y="40"/>
                </a:cxn>
                <a:cxn ang="0">
                  <a:pos x="26" y="34"/>
                </a:cxn>
                <a:cxn ang="0">
                  <a:pos x="36" y="0"/>
                </a:cxn>
                <a:cxn ang="0">
                  <a:pos x="44" y="0"/>
                </a:cxn>
                <a:cxn ang="0">
                  <a:pos x="26" y="56"/>
                </a:cxn>
                <a:cxn ang="0">
                  <a:pos x="18" y="56"/>
                </a:cxn>
              </a:cxnLst>
              <a:rect l="0" t="0" r="r" b="b"/>
              <a:pathLst>
                <a:path w="44" h="56">
                  <a:moveTo>
                    <a:pt x="18" y="56"/>
                  </a:moveTo>
                  <a:lnTo>
                    <a:pt x="0" y="0"/>
                  </a:lnTo>
                  <a:lnTo>
                    <a:pt x="8" y="0"/>
                  </a:lnTo>
                  <a:lnTo>
                    <a:pt x="20" y="34"/>
                  </a:lnTo>
                  <a:lnTo>
                    <a:pt x="20" y="40"/>
                  </a:lnTo>
                  <a:lnTo>
                    <a:pt x="22" y="46"/>
                  </a:lnTo>
                  <a:lnTo>
                    <a:pt x="24" y="40"/>
                  </a:lnTo>
                  <a:lnTo>
                    <a:pt x="26" y="34"/>
                  </a:lnTo>
                  <a:lnTo>
                    <a:pt x="36" y="0"/>
                  </a:lnTo>
                  <a:lnTo>
                    <a:pt x="44" y="0"/>
                  </a:lnTo>
                  <a:lnTo>
                    <a:pt x="26" y="56"/>
                  </a:lnTo>
                  <a:lnTo>
                    <a:pt x="18" y="56"/>
                  </a:lnTo>
                  <a:close/>
                </a:path>
              </a:pathLst>
            </a:custGeom>
            <a:solidFill>
              <a:srgbClr val="FFFFFF"/>
            </a:solidFill>
            <a:ln w="0">
              <a:noFill/>
              <a:prstDash val="solid"/>
              <a:round/>
              <a:headEnd/>
              <a:tailEnd/>
            </a:ln>
          </p:spPr>
          <p:txBody>
            <a:bodyPr/>
            <a:lstStyle/>
            <a:p>
              <a:endParaRPr lang="en-US"/>
            </a:p>
          </p:txBody>
        </p:sp>
        <p:sp>
          <p:nvSpPr>
            <p:cNvPr id="34" name="Freeform 38"/>
            <p:cNvSpPr>
              <a:spLocks noEditPoints="1"/>
            </p:cNvSpPr>
            <p:nvPr/>
          </p:nvSpPr>
          <p:spPr bwMode="auto">
            <a:xfrm>
              <a:off x="3872" y="2736"/>
              <a:ext cx="8" cy="76"/>
            </a:xfrm>
            <a:custGeom>
              <a:avLst/>
              <a:gdLst/>
              <a:ahLst/>
              <a:cxnLst>
                <a:cxn ang="0">
                  <a:pos x="0" y="10"/>
                </a:cxn>
                <a:cxn ang="0">
                  <a:pos x="0" y="0"/>
                </a:cxn>
                <a:cxn ang="0">
                  <a:pos x="8" y="0"/>
                </a:cxn>
                <a:cxn ang="0">
                  <a:pos x="8" y="10"/>
                </a:cxn>
                <a:cxn ang="0">
                  <a:pos x="0" y="10"/>
                </a:cxn>
                <a:cxn ang="0">
                  <a:pos x="0" y="76"/>
                </a:cxn>
                <a:cxn ang="0">
                  <a:pos x="0" y="20"/>
                </a:cxn>
                <a:cxn ang="0">
                  <a:pos x="8" y="20"/>
                </a:cxn>
                <a:cxn ang="0">
                  <a:pos x="8" y="76"/>
                </a:cxn>
                <a:cxn ang="0">
                  <a:pos x="0" y="76"/>
                </a:cxn>
              </a:cxnLst>
              <a:rect l="0" t="0" r="r" b="b"/>
              <a:pathLst>
                <a:path w="8" h="76">
                  <a:moveTo>
                    <a:pt x="0" y="10"/>
                  </a:moveTo>
                  <a:lnTo>
                    <a:pt x="0" y="0"/>
                  </a:lnTo>
                  <a:lnTo>
                    <a:pt x="8" y="0"/>
                  </a:lnTo>
                  <a:lnTo>
                    <a:pt x="8" y="10"/>
                  </a:lnTo>
                  <a:lnTo>
                    <a:pt x="0" y="10"/>
                  </a:lnTo>
                  <a:close/>
                  <a:moveTo>
                    <a:pt x="0" y="76"/>
                  </a:moveTo>
                  <a:lnTo>
                    <a:pt x="0" y="20"/>
                  </a:lnTo>
                  <a:lnTo>
                    <a:pt x="8" y="20"/>
                  </a:lnTo>
                  <a:lnTo>
                    <a:pt x="8" y="76"/>
                  </a:lnTo>
                  <a:lnTo>
                    <a:pt x="0" y="76"/>
                  </a:lnTo>
                  <a:close/>
                </a:path>
              </a:pathLst>
            </a:custGeom>
            <a:solidFill>
              <a:srgbClr val="FFFFFF"/>
            </a:solidFill>
            <a:ln w="0">
              <a:noFill/>
              <a:prstDash val="solid"/>
              <a:round/>
              <a:headEnd/>
              <a:tailEnd/>
            </a:ln>
          </p:spPr>
          <p:txBody>
            <a:bodyPr/>
            <a:lstStyle/>
            <a:p>
              <a:endParaRPr lang="en-US"/>
            </a:p>
          </p:txBody>
        </p:sp>
        <p:sp>
          <p:nvSpPr>
            <p:cNvPr id="35" name="Freeform 39"/>
            <p:cNvSpPr>
              <a:spLocks/>
            </p:cNvSpPr>
            <p:nvPr/>
          </p:nvSpPr>
          <p:spPr bwMode="auto">
            <a:xfrm>
              <a:off x="3898" y="2756"/>
              <a:ext cx="26" cy="56"/>
            </a:xfrm>
            <a:custGeom>
              <a:avLst/>
              <a:gdLst/>
              <a:ahLst/>
              <a:cxnLst>
                <a:cxn ang="0">
                  <a:pos x="0" y="56"/>
                </a:cxn>
                <a:cxn ang="0">
                  <a:pos x="0" y="0"/>
                </a:cxn>
                <a:cxn ang="0">
                  <a:pos x="8" y="0"/>
                </a:cxn>
                <a:cxn ang="0">
                  <a:pos x="8" y="10"/>
                </a:cxn>
                <a:cxn ang="0">
                  <a:pos x="10" y="4"/>
                </a:cxn>
                <a:cxn ang="0">
                  <a:pos x="12" y="2"/>
                </a:cxn>
                <a:cxn ang="0">
                  <a:pos x="16" y="0"/>
                </a:cxn>
                <a:cxn ang="0">
                  <a:pos x="18" y="0"/>
                </a:cxn>
                <a:cxn ang="0">
                  <a:pos x="22" y="0"/>
                </a:cxn>
                <a:cxn ang="0">
                  <a:pos x="26" y="2"/>
                </a:cxn>
                <a:cxn ang="0">
                  <a:pos x="24" y="12"/>
                </a:cxn>
                <a:cxn ang="0">
                  <a:pos x="20" y="10"/>
                </a:cxn>
                <a:cxn ang="0">
                  <a:pos x="18" y="10"/>
                </a:cxn>
                <a:cxn ang="0">
                  <a:pos x="16" y="10"/>
                </a:cxn>
                <a:cxn ang="0">
                  <a:pos x="12" y="10"/>
                </a:cxn>
                <a:cxn ang="0">
                  <a:pos x="12" y="14"/>
                </a:cxn>
                <a:cxn ang="0">
                  <a:pos x="10" y="16"/>
                </a:cxn>
                <a:cxn ang="0">
                  <a:pos x="8" y="22"/>
                </a:cxn>
                <a:cxn ang="0">
                  <a:pos x="8" y="28"/>
                </a:cxn>
                <a:cxn ang="0">
                  <a:pos x="8" y="56"/>
                </a:cxn>
                <a:cxn ang="0">
                  <a:pos x="0" y="56"/>
                </a:cxn>
              </a:cxnLst>
              <a:rect l="0" t="0" r="r" b="b"/>
              <a:pathLst>
                <a:path w="26" h="56">
                  <a:moveTo>
                    <a:pt x="0" y="56"/>
                  </a:moveTo>
                  <a:lnTo>
                    <a:pt x="0" y="0"/>
                  </a:lnTo>
                  <a:lnTo>
                    <a:pt x="8" y="0"/>
                  </a:lnTo>
                  <a:lnTo>
                    <a:pt x="8" y="10"/>
                  </a:lnTo>
                  <a:lnTo>
                    <a:pt x="10" y="4"/>
                  </a:lnTo>
                  <a:lnTo>
                    <a:pt x="12" y="2"/>
                  </a:lnTo>
                  <a:lnTo>
                    <a:pt x="16" y="0"/>
                  </a:lnTo>
                  <a:lnTo>
                    <a:pt x="18" y="0"/>
                  </a:lnTo>
                  <a:lnTo>
                    <a:pt x="22" y="0"/>
                  </a:lnTo>
                  <a:lnTo>
                    <a:pt x="26" y="2"/>
                  </a:lnTo>
                  <a:lnTo>
                    <a:pt x="24" y="12"/>
                  </a:lnTo>
                  <a:lnTo>
                    <a:pt x="20" y="10"/>
                  </a:lnTo>
                  <a:lnTo>
                    <a:pt x="18" y="10"/>
                  </a:lnTo>
                  <a:lnTo>
                    <a:pt x="16" y="10"/>
                  </a:lnTo>
                  <a:lnTo>
                    <a:pt x="12" y="10"/>
                  </a:lnTo>
                  <a:lnTo>
                    <a:pt x="12" y="14"/>
                  </a:lnTo>
                  <a:lnTo>
                    <a:pt x="10"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6" name="Freeform 40"/>
            <p:cNvSpPr>
              <a:spLocks noEditPoints="1"/>
            </p:cNvSpPr>
            <p:nvPr/>
          </p:nvSpPr>
          <p:spPr bwMode="auto">
            <a:xfrm>
              <a:off x="3932" y="2756"/>
              <a:ext cx="44" cy="58"/>
            </a:xfrm>
            <a:custGeom>
              <a:avLst/>
              <a:gdLst/>
              <a:ahLst/>
              <a:cxnLst>
                <a:cxn ang="0">
                  <a:pos x="0" y="28"/>
                </a:cxn>
                <a:cxn ang="0">
                  <a:pos x="0" y="20"/>
                </a:cxn>
                <a:cxn ang="0">
                  <a:pos x="2" y="12"/>
                </a:cxn>
                <a:cxn ang="0">
                  <a:pos x="6" y="6"/>
                </a:cxn>
                <a:cxn ang="0">
                  <a:pos x="12" y="2"/>
                </a:cxn>
                <a:cxn ang="0">
                  <a:pos x="16" y="0"/>
                </a:cxn>
                <a:cxn ang="0">
                  <a:pos x="22" y="0"/>
                </a:cxn>
                <a:cxn ang="0">
                  <a:pos x="28" y="0"/>
                </a:cxn>
                <a:cxn ang="0">
                  <a:pos x="34" y="2"/>
                </a:cxn>
                <a:cxn ang="0">
                  <a:pos x="38" y="6"/>
                </a:cxn>
                <a:cxn ang="0">
                  <a:pos x="42" y="12"/>
                </a:cxn>
                <a:cxn ang="0">
                  <a:pos x="44" y="20"/>
                </a:cxn>
                <a:cxn ang="0">
                  <a:pos x="44" y="28"/>
                </a:cxn>
                <a:cxn ang="0">
                  <a:pos x="44" y="38"/>
                </a:cxn>
                <a:cxn ang="0">
                  <a:pos x="42" y="44"/>
                </a:cxn>
                <a:cxn ang="0">
                  <a:pos x="38" y="50"/>
                </a:cxn>
                <a:cxn ang="0">
                  <a:pos x="34" y="54"/>
                </a:cxn>
                <a:cxn ang="0">
                  <a:pos x="28" y="56"/>
                </a:cxn>
                <a:cxn ang="0">
                  <a:pos x="22" y="58"/>
                </a:cxn>
                <a:cxn ang="0">
                  <a:pos x="16" y="56"/>
                </a:cxn>
                <a:cxn ang="0">
                  <a:pos x="10" y="54"/>
                </a:cxn>
                <a:cxn ang="0">
                  <a:pos x="6" y="50"/>
                </a:cxn>
                <a:cxn ang="0">
                  <a:pos x="2" y="44"/>
                </a:cxn>
                <a:cxn ang="0">
                  <a:pos x="0" y="38"/>
                </a:cxn>
                <a:cxn ang="0">
                  <a:pos x="0" y="28"/>
                </a:cxn>
                <a:cxn ang="0">
                  <a:pos x="8" y="28"/>
                </a:cxn>
                <a:cxn ang="0">
                  <a:pos x="8" y="34"/>
                </a:cxn>
                <a:cxn ang="0">
                  <a:pos x="10" y="40"/>
                </a:cxn>
                <a:cxn ang="0">
                  <a:pos x="12" y="44"/>
                </a:cxn>
                <a:cxn ang="0">
                  <a:pos x="16" y="48"/>
                </a:cxn>
                <a:cxn ang="0">
                  <a:pos x="22" y="50"/>
                </a:cxn>
                <a:cxn ang="0">
                  <a:pos x="28" y="48"/>
                </a:cxn>
                <a:cxn ang="0">
                  <a:pos x="32" y="44"/>
                </a:cxn>
                <a:cxn ang="0">
                  <a:pos x="34" y="40"/>
                </a:cxn>
                <a:cxn ang="0">
                  <a:pos x="36" y="34"/>
                </a:cxn>
                <a:cxn ang="0">
                  <a:pos x="36" y="28"/>
                </a:cxn>
                <a:cxn ang="0">
                  <a:pos x="36" y="22"/>
                </a:cxn>
                <a:cxn ang="0">
                  <a:pos x="34" y="16"/>
                </a:cxn>
                <a:cxn ang="0">
                  <a:pos x="32" y="12"/>
                </a:cxn>
                <a:cxn ang="0">
                  <a:pos x="28" y="8"/>
                </a:cxn>
                <a:cxn ang="0">
                  <a:pos x="22" y="8"/>
                </a:cxn>
                <a:cxn ang="0">
                  <a:pos x="16" y="8"/>
                </a:cxn>
                <a:cxn ang="0">
                  <a:pos x="12" y="12"/>
                </a:cxn>
                <a:cxn ang="0">
                  <a:pos x="10" y="16"/>
                </a:cxn>
                <a:cxn ang="0">
                  <a:pos x="8" y="22"/>
                </a:cxn>
                <a:cxn ang="0">
                  <a:pos x="8" y="28"/>
                </a:cxn>
              </a:cxnLst>
              <a:rect l="0" t="0" r="r" b="b"/>
              <a:pathLst>
                <a:path w="44" h="58">
                  <a:moveTo>
                    <a:pt x="0" y="28"/>
                  </a:moveTo>
                  <a:lnTo>
                    <a:pt x="0" y="20"/>
                  </a:lnTo>
                  <a:lnTo>
                    <a:pt x="2" y="12"/>
                  </a:lnTo>
                  <a:lnTo>
                    <a:pt x="6" y="6"/>
                  </a:lnTo>
                  <a:lnTo>
                    <a:pt x="12" y="2"/>
                  </a:lnTo>
                  <a:lnTo>
                    <a:pt x="16" y="0"/>
                  </a:lnTo>
                  <a:lnTo>
                    <a:pt x="22" y="0"/>
                  </a:lnTo>
                  <a:lnTo>
                    <a:pt x="28" y="0"/>
                  </a:lnTo>
                  <a:lnTo>
                    <a:pt x="34" y="2"/>
                  </a:lnTo>
                  <a:lnTo>
                    <a:pt x="38" y="6"/>
                  </a:lnTo>
                  <a:lnTo>
                    <a:pt x="42" y="12"/>
                  </a:lnTo>
                  <a:lnTo>
                    <a:pt x="44" y="20"/>
                  </a:lnTo>
                  <a:lnTo>
                    <a:pt x="44" y="28"/>
                  </a:lnTo>
                  <a:lnTo>
                    <a:pt x="44" y="38"/>
                  </a:lnTo>
                  <a:lnTo>
                    <a:pt x="42" y="44"/>
                  </a:lnTo>
                  <a:lnTo>
                    <a:pt x="38" y="50"/>
                  </a:lnTo>
                  <a:lnTo>
                    <a:pt x="34" y="54"/>
                  </a:lnTo>
                  <a:lnTo>
                    <a:pt x="28" y="56"/>
                  </a:lnTo>
                  <a:lnTo>
                    <a:pt x="22" y="58"/>
                  </a:lnTo>
                  <a:lnTo>
                    <a:pt x="16" y="56"/>
                  </a:lnTo>
                  <a:lnTo>
                    <a:pt x="10" y="54"/>
                  </a:lnTo>
                  <a:lnTo>
                    <a:pt x="6" y="50"/>
                  </a:lnTo>
                  <a:lnTo>
                    <a:pt x="2" y="44"/>
                  </a:lnTo>
                  <a:lnTo>
                    <a:pt x="0" y="38"/>
                  </a:lnTo>
                  <a:lnTo>
                    <a:pt x="0" y="28"/>
                  </a:lnTo>
                  <a:close/>
                  <a:moveTo>
                    <a:pt x="8" y="28"/>
                  </a:moveTo>
                  <a:lnTo>
                    <a:pt x="8" y="34"/>
                  </a:lnTo>
                  <a:lnTo>
                    <a:pt x="10" y="40"/>
                  </a:lnTo>
                  <a:lnTo>
                    <a:pt x="12" y="44"/>
                  </a:lnTo>
                  <a:lnTo>
                    <a:pt x="16" y="48"/>
                  </a:lnTo>
                  <a:lnTo>
                    <a:pt x="22" y="50"/>
                  </a:lnTo>
                  <a:lnTo>
                    <a:pt x="28" y="48"/>
                  </a:lnTo>
                  <a:lnTo>
                    <a:pt x="32" y="44"/>
                  </a:lnTo>
                  <a:lnTo>
                    <a:pt x="34" y="40"/>
                  </a:lnTo>
                  <a:lnTo>
                    <a:pt x="36" y="34"/>
                  </a:lnTo>
                  <a:lnTo>
                    <a:pt x="36" y="28"/>
                  </a:lnTo>
                  <a:lnTo>
                    <a:pt x="36" y="22"/>
                  </a:lnTo>
                  <a:lnTo>
                    <a:pt x="34" y="16"/>
                  </a:lnTo>
                  <a:lnTo>
                    <a:pt x="32" y="12"/>
                  </a:lnTo>
                  <a:lnTo>
                    <a:pt x="28" y="8"/>
                  </a:lnTo>
                  <a:lnTo>
                    <a:pt x="22" y="8"/>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37" name="Freeform 41"/>
            <p:cNvSpPr>
              <a:spLocks/>
            </p:cNvSpPr>
            <p:nvPr/>
          </p:nvSpPr>
          <p:spPr bwMode="auto">
            <a:xfrm>
              <a:off x="399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4"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10"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4"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10"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8" name="Freeform 42"/>
            <p:cNvSpPr>
              <a:spLocks/>
            </p:cNvSpPr>
            <p:nvPr/>
          </p:nvSpPr>
          <p:spPr bwMode="auto">
            <a:xfrm>
              <a:off x="4048"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6" y="56"/>
                </a:cxn>
                <a:cxn ang="0">
                  <a:pos x="56"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6" y="56"/>
                  </a:lnTo>
                  <a:lnTo>
                    <a:pt x="56"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9" name="Freeform 43"/>
            <p:cNvSpPr>
              <a:spLocks noEditPoints="1"/>
            </p:cNvSpPr>
            <p:nvPr/>
          </p:nvSpPr>
          <p:spPr bwMode="auto">
            <a:xfrm>
              <a:off x="4128"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40" name="Freeform 44"/>
            <p:cNvSpPr>
              <a:spLocks/>
            </p:cNvSpPr>
            <p:nvPr/>
          </p:nvSpPr>
          <p:spPr bwMode="auto">
            <a:xfrm>
              <a:off x="4188"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0"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0"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1" name="Freeform 45"/>
            <p:cNvSpPr>
              <a:spLocks/>
            </p:cNvSpPr>
            <p:nvPr/>
          </p:nvSpPr>
          <p:spPr bwMode="auto">
            <a:xfrm>
              <a:off x="4240"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42" name="Freeform 46"/>
            <p:cNvSpPr>
              <a:spLocks noEditPoints="1"/>
            </p:cNvSpPr>
            <p:nvPr/>
          </p:nvSpPr>
          <p:spPr bwMode="auto">
            <a:xfrm>
              <a:off x="4270" y="2756"/>
              <a:ext cx="44" cy="58"/>
            </a:xfrm>
            <a:custGeom>
              <a:avLst/>
              <a:gdLst/>
              <a:ahLst/>
              <a:cxnLst>
                <a:cxn ang="0">
                  <a:pos x="30" y="54"/>
                </a:cxn>
                <a:cxn ang="0">
                  <a:pos x="22" y="58"/>
                </a:cxn>
                <a:cxn ang="0">
                  <a:pos x="12" y="58"/>
                </a:cxn>
                <a:cxn ang="0">
                  <a:pos x="4" y="54"/>
                </a:cxn>
                <a:cxn ang="0">
                  <a:pos x="0" y="42"/>
                </a:cxn>
                <a:cxn ang="0">
                  <a:pos x="2" y="34"/>
                </a:cxn>
                <a:cxn ang="0">
                  <a:pos x="6" y="28"/>
                </a:cxn>
                <a:cxn ang="0">
                  <a:pos x="12" y="26"/>
                </a:cxn>
                <a:cxn ang="0">
                  <a:pos x="20" y="24"/>
                </a:cxn>
                <a:cxn ang="0">
                  <a:pos x="34" y="20"/>
                </a:cxn>
                <a:cxn ang="0">
                  <a:pos x="34" y="18"/>
                </a:cxn>
                <a:cxn ang="0">
                  <a:pos x="32" y="10"/>
                </a:cxn>
                <a:cxn ang="0">
                  <a:pos x="22" y="8"/>
                </a:cxn>
                <a:cxn ang="0">
                  <a:pos x="14" y="10"/>
                </a:cxn>
                <a:cxn ang="0">
                  <a:pos x="10" y="18"/>
                </a:cxn>
                <a:cxn ang="0">
                  <a:pos x="4" y="12"/>
                </a:cxn>
                <a:cxn ang="0">
                  <a:pos x="8" y="4"/>
                </a:cxn>
                <a:cxn ang="0">
                  <a:pos x="18" y="0"/>
                </a:cxn>
                <a:cxn ang="0">
                  <a:pos x="30" y="0"/>
                </a:cxn>
                <a:cxn ang="0">
                  <a:pos x="38" y="2"/>
                </a:cxn>
                <a:cxn ang="0">
                  <a:pos x="40" y="8"/>
                </a:cxn>
                <a:cxn ang="0">
                  <a:pos x="42" y="16"/>
                </a:cxn>
                <a:cxn ang="0">
                  <a:pos x="42" y="32"/>
                </a:cxn>
                <a:cxn ang="0">
                  <a:pos x="42" y="46"/>
                </a:cxn>
                <a:cxn ang="0">
                  <a:pos x="44" y="54"/>
                </a:cxn>
                <a:cxn ang="0">
                  <a:pos x="36" y="56"/>
                </a:cxn>
                <a:cxn ang="0">
                  <a:pos x="34" y="50"/>
                </a:cxn>
                <a:cxn ang="0">
                  <a:pos x="28" y="30"/>
                </a:cxn>
                <a:cxn ang="0">
                  <a:pos x="16" y="32"/>
                </a:cxn>
                <a:cxn ang="0">
                  <a:pos x="12" y="36"/>
                </a:cxn>
                <a:cxn ang="0">
                  <a:pos x="10" y="38"/>
                </a:cxn>
                <a:cxn ang="0">
                  <a:pos x="10" y="44"/>
                </a:cxn>
                <a:cxn ang="0">
                  <a:pos x="14" y="50"/>
                </a:cxn>
                <a:cxn ang="0">
                  <a:pos x="24" y="50"/>
                </a:cxn>
                <a:cxn ang="0">
                  <a:pos x="30" y="44"/>
                </a:cxn>
                <a:cxn ang="0">
                  <a:pos x="34" y="38"/>
                </a:cxn>
                <a:cxn ang="0">
                  <a:pos x="34" y="28"/>
                </a:cxn>
              </a:cxnLst>
              <a:rect l="0" t="0" r="r" b="b"/>
              <a:pathLst>
                <a:path w="44" h="58">
                  <a:moveTo>
                    <a:pt x="34" y="50"/>
                  </a:moveTo>
                  <a:lnTo>
                    <a:pt x="30" y="54"/>
                  </a:lnTo>
                  <a:lnTo>
                    <a:pt x="26" y="56"/>
                  </a:lnTo>
                  <a:lnTo>
                    <a:pt x="22" y="58"/>
                  </a:lnTo>
                  <a:lnTo>
                    <a:pt x="18" y="58"/>
                  </a:lnTo>
                  <a:lnTo>
                    <a:pt x="12" y="58"/>
                  </a:lnTo>
                  <a:lnTo>
                    <a:pt x="8" y="56"/>
                  </a:lnTo>
                  <a:lnTo>
                    <a:pt x="4" y="54"/>
                  </a:lnTo>
                  <a:lnTo>
                    <a:pt x="2" y="48"/>
                  </a:lnTo>
                  <a:lnTo>
                    <a:pt x="0" y="42"/>
                  </a:lnTo>
                  <a:lnTo>
                    <a:pt x="0" y="38"/>
                  </a:lnTo>
                  <a:lnTo>
                    <a:pt x="2" y="34"/>
                  </a:lnTo>
                  <a:lnTo>
                    <a:pt x="4" y="32"/>
                  </a:lnTo>
                  <a:lnTo>
                    <a:pt x="6" y="28"/>
                  </a:lnTo>
                  <a:lnTo>
                    <a:pt x="10" y="26"/>
                  </a:lnTo>
                  <a:lnTo>
                    <a:pt x="12" y="26"/>
                  </a:lnTo>
                  <a:lnTo>
                    <a:pt x="16" y="24"/>
                  </a:lnTo>
                  <a:lnTo>
                    <a:pt x="20" y="24"/>
                  </a:lnTo>
                  <a:lnTo>
                    <a:pt x="28" y="22"/>
                  </a:lnTo>
                  <a:lnTo>
                    <a:pt x="34" y="20"/>
                  </a:lnTo>
                  <a:lnTo>
                    <a:pt x="34" y="20"/>
                  </a:lnTo>
                  <a:lnTo>
                    <a:pt x="34" y="18"/>
                  </a:lnTo>
                  <a:lnTo>
                    <a:pt x="34" y="14"/>
                  </a:lnTo>
                  <a:lnTo>
                    <a:pt x="32" y="10"/>
                  </a:lnTo>
                  <a:lnTo>
                    <a:pt x="28" y="8"/>
                  </a:lnTo>
                  <a:lnTo>
                    <a:pt x="22" y="8"/>
                  </a:lnTo>
                  <a:lnTo>
                    <a:pt x="18" y="8"/>
                  </a:lnTo>
                  <a:lnTo>
                    <a:pt x="14" y="10"/>
                  </a:lnTo>
                  <a:lnTo>
                    <a:pt x="12" y="12"/>
                  </a:lnTo>
                  <a:lnTo>
                    <a:pt x="10" y="18"/>
                  </a:lnTo>
                  <a:lnTo>
                    <a:pt x="2" y="16"/>
                  </a:lnTo>
                  <a:lnTo>
                    <a:pt x="4" y="12"/>
                  </a:lnTo>
                  <a:lnTo>
                    <a:pt x="6" y="6"/>
                  </a:lnTo>
                  <a:lnTo>
                    <a:pt x="8" y="4"/>
                  </a:lnTo>
                  <a:lnTo>
                    <a:pt x="12" y="2"/>
                  </a:lnTo>
                  <a:lnTo>
                    <a:pt x="18" y="0"/>
                  </a:lnTo>
                  <a:lnTo>
                    <a:pt x="24" y="0"/>
                  </a:lnTo>
                  <a:lnTo>
                    <a:pt x="30" y="0"/>
                  </a:lnTo>
                  <a:lnTo>
                    <a:pt x="34" y="2"/>
                  </a:lnTo>
                  <a:lnTo>
                    <a:pt x="38" y="2"/>
                  </a:lnTo>
                  <a:lnTo>
                    <a:pt x="40" y="6"/>
                  </a:lnTo>
                  <a:lnTo>
                    <a:pt x="40" y="8"/>
                  </a:lnTo>
                  <a:lnTo>
                    <a:pt x="42" y="12"/>
                  </a:lnTo>
                  <a:lnTo>
                    <a:pt x="42" y="16"/>
                  </a:lnTo>
                  <a:lnTo>
                    <a:pt x="42" y="20"/>
                  </a:lnTo>
                  <a:lnTo>
                    <a:pt x="42" y="32"/>
                  </a:lnTo>
                  <a:lnTo>
                    <a:pt x="42" y="40"/>
                  </a:lnTo>
                  <a:lnTo>
                    <a:pt x="42" y="46"/>
                  </a:lnTo>
                  <a:lnTo>
                    <a:pt x="42" y="50"/>
                  </a:lnTo>
                  <a:lnTo>
                    <a:pt x="44" y="54"/>
                  </a:lnTo>
                  <a:lnTo>
                    <a:pt x="44" y="56"/>
                  </a:lnTo>
                  <a:lnTo>
                    <a:pt x="36" y="56"/>
                  </a:lnTo>
                  <a:lnTo>
                    <a:pt x="36" y="54"/>
                  </a:lnTo>
                  <a:lnTo>
                    <a:pt x="34" y="50"/>
                  </a:lnTo>
                  <a:close/>
                  <a:moveTo>
                    <a:pt x="34" y="28"/>
                  </a:moveTo>
                  <a:lnTo>
                    <a:pt x="28" y="30"/>
                  </a:lnTo>
                  <a:lnTo>
                    <a:pt x="20" y="32"/>
                  </a:lnTo>
                  <a:lnTo>
                    <a:pt x="16" y="32"/>
                  </a:lnTo>
                  <a:lnTo>
                    <a:pt x="14" y="34"/>
                  </a:lnTo>
                  <a:lnTo>
                    <a:pt x="12" y="36"/>
                  </a:lnTo>
                  <a:lnTo>
                    <a:pt x="10" y="36"/>
                  </a:lnTo>
                  <a:lnTo>
                    <a:pt x="10" y="38"/>
                  </a:lnTo>
                  <a:lnTo>
                    <a:pt x="10" y="42"/>
                  </a:lnTo>
                  <a:lnTo>
                    <a:pt x="10" y="44"/>
                  </a:lnTo>
                  <a:lnTo>
                    <a:pt x="12" y="48"/>
                  </a:lnTo>
                  <a:lnTo>
                    <a:pt x="14" y="50"/>
                  </a:lnTo>
                  <a:lnTo>
                    <a:pt x="18" y="50"/>
                  </a:lnTo>
                  <a:lnTo>
                    <a:pt x="24" y="50"/>
                  </a:lnTo>
                  <a:lnTo>
                    <a:pt x="28" y="48"/>
                  </a:lnTo>
                  <a:lnTo>
                    <a:pt x="30" y="44"/>
                  </a:lnTo>
                  <a:lnTo>
                    <a:pt x="32" y="42"/>
                  </a:lnTo>
                  <a:lnTo>
                    <a:pt x="34"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3" name="Rectangle 47"/>
            <p:cNvSpPr>
              <a:spLocks noChangeArrowheads="1"/>
            </p:cNvSpPr>
            <p:nvPr/>
          </p:nvSpPr>
          <p:spPr bwMode="auto">
            <a:xfrm>
              <a:off x="4330" y="2736"/>
              <a:ext cx="8" cy="76"/>
            </a:xfrm>
            <a:prstGeom prst="rect">
              <a:avLst/>
            </a:prstGeom>
            <a:solidFill>
              <a:srgbClr val="FFFFFF"/>
            </a:solidFill>
            <a:ln w="0">
              <a:noFill/>
              <a:miter lim="800000"/>
              <a:headEnd/>
              <a:tailEnd/>
            </a:ln>
          </p:spPr>
          <p:txBody>
            <a:bodyPr/>
            <a:lstStyle/>
            <a:p>
              <a:endParaRPr lang="en-US"/>
            </a:p>
          </p:txBody>
        </p:sp>
        <p:sp>
          <p:nvSpPr>
            <p:cNvPr id="44" name="Freeform 48"/>
            <p:cNvSpPr>
              <a:spLocks noEditPoints="1"/>
            </p:cNvSpPr>
            <p:nvPr/>
          </p:nvSpPr>
          <p:spPr bwMode="auto">
            <a:xfrm>
              <a:off x="4374" y="2734"/>
              <a:ext cx="66" cy="84"/>
            </a:xfrm>
            <a:custGeom>
              <a:avLst/>
              <a:gdLst/>
              <a:ahLst/>
              <a:cxnLst>
                <a:cxn ang="0">
                  <a:pos x="54" y="70"/>
                </a:cxn>
                <a:cxn ang="0">
                  <a:pos x="60" y="74"/>
                </a:cxn>
                <a:cxn ang="0">
                  <a:pos x="66" y="78"/>
                </a:cxn>
                <a:cxn ang="0">
                  <a:pos x="62" y="84"/>
                </a:cxn>
                <a:cxn ang="0">
                  <a:pos x="56" y="80"/>
                </a:cxn>
                <a:cxn ang="0">
                  <a:pos x="48" y="74"/>
                </a:cxn>
                <a:cxn ang="0">
                  <a:pos x="40" y="78"/>
                </a:cxn>
                <a:cxn ang="0">
                  <a:pos x="32" y="80"/>
                </a:cxn>
                <a:cxn ang="0">
                  <a:pos x="24" y="78"/>
                </a:cxn>
                <a:cxn ang="0">
                  <a:pos x="16" y="74"/>
                </a:cxn>
                <a:cxn ang="0">
                  <a:pos x="10" y="68"/>
                </a:cxn>
                <a:cxn ang="0">
                  <a:pos x="4" y="60"/>
                </a:cxn>
                <a:cxn ang="0">
                  <a:pos x="2" y="50"/>
                </a:cxn>
                <a:cxn ang="0">
                  <a:pos x="0" y="40"/>
                </a:cxn>
                <a:cxn ang="0">
                  <a:pos x="2" y="30"/>
                </a:cxn>
                <a:cxn ang="0">
                  <a:pos x="4" y="20"/>
                </a:cxn>
                <a:cxn ang="0">
                  <a:pos x="10" y="10"/>
                </a:cxn>
                <a:cxn ang="0">
                  <a:pos x="16" y="4"/>
                </a:cxn>
                <a:cxn ang="0">
                  <a:pos x="24" y="2"/>
                </a:cxn>
                <a:cxn ang="0">
                  <a:pos x="32" y="0"/>
                </a:cxn>
                <a:cxn ang="0">
                  <a:pos x="40" y="2"/>
                </a:cxn>
                <a:cxn ang="0">
                  <a:pos x="48" y="6"/>
                </a:cxn>
                <a:cxn ang="0">
                  <a:pos x="56" y="12"/>
                </a:cxn>
                <a:cxn ang="0">
                  <a:pos x="60" y="20"/>
                </a:cxn>
                <a:cxn ang="0">
                  <a:pos x="62" y="28"/>
                </a:cxn>
                <a:cxn ang="0">
                  <a:pos x="64" y="40"/>
                </a:cxn>
                <a:cxn ang="0">
                  <a:pos x="64" y="48"/>
                </a:cxn>
                <a:cxn ang="0">
                  <a:pos x="62" y="56"/>
                </a:cxn>
                <a:cxn ang="0">
                  <a:pos x="58" y="64"/>
                </a:cxn>
                <a:cxn ang="0">
                  <a:pos x="54" y="70"/>
                </a:cxn>
                <a:cxn ang="0">
                  <a:pos x="34" y="58"/>
                </a:cxn>
                <a:cxn ang="0">
                  <a:pos x="42" y="60"/>
                </a:cxn>
                <a:cxn ang="0">
                  <a:pos x="46" y="64"/>
                </a:cxn>
                <a:cxn ang="0">
                  <a:pos x="52" y="58"/>
                </a:cxn>
                <a:cxn ang="0">
                  <a:pos x="54" y="50"/>
                </a:cxn>
                <a:cxn ang="0">
                  <a:pos x="54" y="40"/>
                </a:cxn>
                <a:cxn ang="0">
                  <a:pos x="54" y="32"/>
                </a:cxn>
                <a:cxn ang="0">
                  <a:pos x="52" y="24"/>
                </a:cxn>
                <a:cxn ang="0">
                  <a:pos x="48" y="18"/>
                </a:cxn>
                <a:cxn ang="0">
                  <a:pos x="44" y="12"/>
                </a:cxn>
                <a:cxn ang="0">
                  <a:pos x="38" y="10"/>
                </a:cxn>
                <a:cxn ang="0">
                  <a:pos x="32" y="8"/>
                </a:cxn>
                <a:cxn ang="0">
                  <a:pos x="26" y="10"/>
                </a:cxn>
                <a:cxn ang="0">
                  <a:pos x="20" y="12"/>
                </a:cxn>
                <a:cxn ang="0">
                  <a:pos x="16" y="16"/>
                </a:cxn>
                <a:cxn ang="0">
                  <a:pos x="12" y="22"/>
                </a:cxn>
                <a:cxn ang="0">
                  <a:pos x="10" y="30"/>
                </a:cxn>
                <a:cxn ang="0">
                  <a:pos x="10" y="40"/>
                </a:cxn>
                <a:cxn ang="0">
                  <a:pos x="10" y="50"/>
                </a:cxn>
                <a:cxn ang="0">
                  <a:pos x="12" y="56"/>
                </a:cxn>
                <a:cxn ang="0">
                  <a:pos x="16" y="62"/>
                </a:cxn>
                <a:cxn ang="0">
                  <a:pos x="20" y="68"/>
                </a:cxn>
                <a:cxn ang="0">
                  <a:pos x="26" y="70"/>
                </a:cxn>
                <a:cxn ang="0">
                  <a:pos x="32" y="70"/>
                </a:cxn>
                <a:cxn ang="0">
                  <a:pos x="36" y="70"/>
                </a:cxn>
                <a:cxn ang="0">
                  <a:pos x="40" y="68"/>
                </a:cxn>
                <a:cxn ang="0">
                  <a:pos x="36" y="66"/>
                </a:cxn>
                <a:cxn ang="0">
                  <a:pos x="32" y="64"/>
                </a:cxn>
                <a:cxn ang="0">
                  <a:pos x="34" y="58"/>
                </a:cxn>
              </a:cxnLst>
              <a:rect l="0" t="0" r="r" b="b"/>
              <a:pathLst>
                <a:path w="66" h="84">
                  <a:moveTo>
                    <a:pt x="54" y="70"/>
                  </a:moveTo>
                  <a:lnTo>
                    <a:pt x="60" y="74"/>
                  </a:lnTo>
                  <a:lnTo>
                    <a:pt x="66" y="78"/>
                  </a:lnTo>
                  <a:lnTo>
                    <a:pt x="62" y="84"/>
                  </a:lnTo>
                  <a:lnTo>
                    <a:pt x="56" y="80"/>
                  </a:lnTo>
                  <a:lnTo>
                    <a:pt x="48" y="74"/>
                  </a:lnTo>
                  <a:lnTo>
                    <a:pt x="40" y="78"/>
                  </a:lnTo>
                  <a:lnTo>
                    <a:pt x="32" y="80"/>
                  </a:lnTo>
                  <a:lnTo>
                    <a:pt x="24" y="78"/>
                  </a:lnTo>
                  <a:lnTo>
                    <a:pt x="16" y="74"/>
                  </a:lnTo>
                  <a:lnTo>
                    <a:pt x="10" y="68"/>
                  </a:lnTo>
                  <a:lnTo>
                    <a:pt x="4" y="60"/>
                  </a:lnTo>
                  <a:lnTo>
                    <a:pt x="2" y="50"/>
                  </a:lnTo>
                  <a:lnTo>
                    <a:pt x="0" y="40"/>
                  </a:lnTo>
                  <a:lnTo>
                    <a:pt x="2" y="30"/>
                  </a:lnTo>
                  <a:lnTo>
                    <a:pt x="4" y="20"/>
                  </a:lnTo>
                  <a:lnTo>
                    <a:pt x="10" y="10"/>
                  </a:lnTo>
                  <a:lnTo>
                    <a:pt x="16" y="4"/>
                  </a:lnTo>
                  <a:lnTo>
                    <a:pt x="24" y="2"/>
                  </a:lnTo>
                  <a:lnTo>
                    <a:pt x="32" y="0"/>
                  </a:lnTo>
                  <a:lnTo>
                    <a:pt x="40" y="2"/>
                  </a:lnTo>
                  <a:lnTo>
                    <a:pt x="48" y="6"/>
                  </a:lnTo>
                  <a:lnTo>
                    <a:pt x="56" y="12"/>
                  </a:lnTo>
                  <a:lnTo>
                    <a:pt x="60" y="20"/>
                  </a:lnTo>
                  <a:lnTo>
                    <a:pt x="62" y="28"/>
                  </a:lnTo>
                  <a:lnTo>
                    <a:pt x="64" y="40"/>
                  </a:lnTo>
                  <a:lnTo>
                    <a:pt x="64" y="48"/>
                  </a:lnTo>
                  <a:lnTo>
                    <a:pt x="62" y="56"/>
                  </a:lnTo>
                  <a:lnTo>
                    <a:pt x="58" y="64"/>
                  </a:lnTo>
                  <a:lnTo>
                    <a:pt x="54" y="70"/>
                  </a:lnTo>
                  <a:close/>
                  <a:moveTo>
                    <a:pt x="34" y="58"/>
                  </a:moveTo>
                  <a:lnTo>
                    <a:pt x="42" y="60"/>
                  </a:lnTo>
                  <a:lnTo>
                    <a:pt x="46" y="64"/>
                  </a:lnTo>
                  <a:lnTo>
                    <a:pt x="52" y="58"/>
                  </a:lnTo>
                  <a:lnTo>
                    <a:pt x="54" y="50"/>
                  </a:lnTo>
                  <a:lnTo>
                    <a:pt x="54" y="40"/>
                  </a:lnTo>
                  <a:lnTo>
                    <a:pt x="54" y="32"/>
                  </a:lnTo>
                  <a:lnTo>
                    <a:pt x="52" y="24"/>
                  </a:lnTo>
                  <a:lnTo>
                    <a:pt x="48" y="18"/>
                  </a:lnTo>
                  <a:lnTo>
                    <a:pt x="44" y="12"/>
                  </a:lnTo>
                  <a:lnTo>
                    <a:pt x="38" y="10"/>
                  </a:lnTo>
                  <a:lnTo>
                    <a:pt x="32" y="8"/>
                  </a:lnTo>
                  <a:lnTo>
                    <a:pt x="26" y="10"/>
                  </a:lnTo>
                  <a:lnTo>
                    <a:pt x="20" y="12"/>
                  </a:lnTo>
                  <a:lnTo>
                    <a:pt x="16" y="16"/>
                  </a:lnTo>
                  <a:lnTo>
                    <a:pt x="12" y="22"/>
                  </a:lnTo>
                  <a:lnTo>
                    <a:pt x="10" y="30"/>
                  </a:lnTo>
                  <a:lnTo>
                    <a:pt x="10" y="40"/>
                  </a:lnTo>
                  <a:lnTo>
                    <a:pt x="10" y="50"/>
                  </a:lnTo>
                  <a:lnTo>
                    <a:pt x="12" y="56"/>
                  </a:lnTo>
                  <a:lnTo>
                    <a:pt x="16" y="62"/>
                  </a:lnTo>
                  <a:lnTo>
                    <a:pt x="20" y="68"/>
                  </a:lnTo>
                  <a:lnTo>
                    <a:pt x="26" y="70"/>
                  </a:lnTo>
                  <a:lnTo>
                    <a:pt x="32" y="70"/>
                  </a:lnTo>
                  <a:lnTo>
                    <a:pt x="36" y="70"/>
                  </a:lnTo>
                  <a:lnTo>
                    <a:pt x="40" y="68"/>
                  </a:lnTo>
                  <a:lnTo>
                    <a:pt x="36" y="66"/>
                  </a:lnTo>
                  <a:lnTo>
                    <a:pt x="32" y="64"/>
                  </a:lnTo>
                  <a:lnTo>
                    <a:pt x="34" y="58"/>
                  </a:lnTo>
                  <a:close/>
                </a:path>
              </a:pathLst>
            </a:custGeom>
            <a:solidFill>
              <a:srgbClr val="FFFFFF"/>
            </a:solidFill>
            <a:ln w="0">
              <a:noFill/>
              <a:prstDash val="solid"/>
              <a:round/>
              <a:headEnd/>
              <a:tailEnd/>
            </a:ln>
          </p:spPr>
          <p:txBody>
            <a:bodyPr/>
            <a:lstStyle/>
            <a:p>
              <a:endParaRPr lang="en-US"/>
            </a:p>
          </p:txBody>
        </p:sp>
        <p:sp>
          <p:nvSpPr>
            <p:cNvPr id="45" name="Freeform 49"/>
            <p:cNvSpPr>
              <a:spLocks/>
            </p:cNvSpPr>
            <p:nvPr/>
          </p:nvSpPr>
          <p:spPr bwMode="auto">
            <a:xfrm>
              <a:off x="4454" y="2756"/>
              <a:ext cx="38" cy="58"/>
            </a:xfrm>
            <a:custGeom>
              <a:avLst/>
              <a:gdLst/>
              <a:ahLst/>
              <a:cxnLst>
                <a:cxn ang="0">
                  <a:pos x="32" y="56"/>
                </a:cxn>
                <a:cxn ang="0">
                  <a:pos x="32" y="48"/>
                </a:cxn>
                <a:cxn ang="0">
                  <a:pos x="26" y="54"/>
                </a:cxn>
                <a:cxn ang="0">
                  <a:pos x="22" y="56"/>
                </a:cxn>
                <a:cxn ang="0">
                  <a:pos x="16" y="58"/>
                </a:cxn>
                <a:cxn ang="0">
                  <a:pos x="12" y="58"/>
                </a:cxn>
                <a:cxn ang="0">
                  <a:pos x="8" y="56"/>
                </a:cxn>
                <a:cxn ang="0">
                  <a:pos x="4" y="54"/>
                </a:cxn>
                <a:cxn ang="0">
                  <a:pos x="2" y="50"/>
                </a:cxn>
                <a:cxn ang="0">
                  <a:pos x="0" y="48"/>
                </a:cxn>
                <a:cxn ang="0">
                  <a:pos x="0" y="44"/>
                </a:cxn>
                <a:cxn ang="0">
                  <a:pos x="0" y="40"/>
                </a:cxn>
                <a:cxn ang="0">
                  <a:pos x="0" y="36"/>
                </a:cxn>
                <a:cxn ang="0">
                  <a:pos x="0" y="0"/>
                </a:cxn>
                <a:cxn ang="0">
                  <a:pos x="8" y="0"/>
                </a:cxn>
                <a:cxn ang="0">
                  <a:pos x="8" y="32"/>
                </a:cxn>
                <a:cxn ang="0">
                  <a:pos x="8" y="38"/>
                </a:cxn>
                <a:cxn ang="0">
                  <a:pos x="8" y="42"/>
                </a:cxn>
                <a:cxn ang="0">
                  <a:pos x="10" y="44"/>
                </a:cxn>
                <a:cxn ang="0">
                  <a:pos x="12" y="48"/>
                </a:cxn>
                <a:cxn ang="0">
                  <a:pos x="14" y="48"/>
                </a:cxn>
                <a:cxn ang="0">
                  <a:pos x="18" y="50"/>
                </a:cxn>
                <a:cxn ang="0">
                  <a:pos x="22" y="48"/>
                </a:cxn>
                <a:cxn ang="0">
                  <a:pos x="24" y="48"/>
                </a:cxn>
                <a:cxn ang="0">
                  <a:pos x="28" y="44"/>
                </a:cxn>
                <a:cxn ang="0">
                  <a:pos x="28" y="42"/>
                </a:cxn>
                <a:cxn ang="0">
                  <a:pos x="30" y="36"/>
                </a:cxn>
                <a:cxn ang="0">
                  <a:pos x="30" y="30"/>
                </a:cxn>
                <a:cxn ang="0">
                  <a:pos x="30" y="0"/>
                </a:cxn>
                <a:cxn ang="0">
                  <a:pos x="38" y="0"/>
                </a:cxn>
                <a:cxn ang="0">
                  <a:pos x="38" y="56"/>
                </a:cxn>
                <a:cxn ang="0">
                  <a:pos x="32" y="56"/>
                </a:cxn>
              </a:cxnLst>
              <a:rect l="0" t="0" r="r" b="b"/>
              <a:pathLst>
                <a:path w="38" h="58">
                  <a:moveTo>
                    <a:pt x="32" y="56"/>
                  </a:moveTo>
                  <a:lnTo>
                    <a:pt x="32" y="48"/>
                  </a:lnTo>
                  <a:lnTo>
                    <a:pt x="26" y="54"/>
                  </a:lnTo>
                  <a:lnTo>
                    <a:pt x="22" y="56"/>
                  </a:lnTo>
                  <a:lnTo>
                    <a:pt x="16" y="58"/>
                  </a:lnTo>
                  <a:lnTo>
                    <a:pt x="12" y="58"/>
                  </a:lnTo>
                  <a:lnTo>
                    <a:pt x="8" y="56"/>
                  </a:lnTo>
                  <a:lnTo>
                    <a:pt x="4" y="54"/>
                  </a:lnTo>
                  <a:lnTo>
                    <a:pt x="2" y="50"/>
                  </a:lnTo>
                  <a:lnTo>
                    <a:pt x="0" y="48"/>
                  </a:lnTo>
                  <a:lnTo>
                    <a:pt x="0" y="44"/>
                  </a:lnTo>
                  <a:lnTo>
                    <a:pt x="0" y="40"/>
                  </a:lnTo>
                  <a:lnTo>
                    <a:pt x="0" y="36"/>
                  </a:lnTo>
                  <a:lnTo>
                    <a:pt x="0" y="0"/>
                  </a:lnTo>
                  <a:lnTo>
                    <a:pt x="8" y="0"/>
                  </a:lnTo>
                  <a:lnTo>
                    <a:pt x="8" y="32"/>
                  </a:lnTo>
                  <a:lnTo>
                    <a:pt x="8" y="38"/>
                  </a:lnTo>
                  <a:lnTo>
                    <a:pt x="8" y="42"/>
                  </a:lnTo>
                  <a:lnTo>
                    <a:pt x="10" y="44"/>
                  </a:lnTo>
                  <a:lnTo>
                    <a:pt x="12" y="48"/>
                  </a:lnTo>
                  <a:lnTo>
                    <a:pt x="14" y="48"/>
                  </a:lnTo>
                  <a:lnTo>
                    <a:pt x="18" y="50"/>
                  </a:lnTo>
                  <a:lnTo>
                    <a:pt x="22" y="48"/>
                  </a:lnTo>
                  <a:lnTo>
                    <a:pt x="24" y="48"/>
                  </a:lnTo>
                  <a:lnTo>
                    <a:pt x="28" y="44"/>
                  </a:lnTo>
                  <a:lnTo>
                    <a:pt x="28" y="42"/>
                  </a:lnTo>
                  <a:lnTo>
                    <a:pt x="30" y="36"/>
                  </a:lnTo>
                  <a:lnTo>
                    <a:pt x="30" y="30"/>
                  </a:lnTo>
                  <a:lnTo>
                    <a:pt x="30" y="0"/>
                  </a:lnTo>
                  <a:lnTo>
                    <a:pt x="38" y="0"/>
                  </a:lnTo>
                  <a:lnTo>
                    <a:pt x="38" y="56"/>
                  </a:lnTo>
                  <a:lnTo>
                    <a:pt x="32" y="56"/>
                  </a:lnTo>
                  <a:close/>
                </a:path>
              </a:pathLst>
            </a:custGeom>
            <a:solidFill>
              <a:srgbClr val="FFFFFF"/>
            </a:solidFill>
            <a:ln w="0">
              <a:noFill/>
              <a:prstDash val="solid"/>
              <a:round/>
              <a:headEnd/>
              <a:tailEnd/>
            </a:ln>
          </p:spPr>
          <p:txBody>
            <a:bodyPr/>
            <a:lstStyle/>
            <a:p>
              <a:endParaRPr lang="en-US"/>
            </a:p>
          </p:txBody>
        </p:sp>
        <p:sp>
          <p:nvSpPr>
            <p:cNvPr id="46" name="Freeform 50"/>
            <p:cNvSpPr>
              <a:spLocks noEditPoints="1"/>
            </p:cNvSpPr>
            <p:nvPr/>
          </p:nvSpPr>
          <p:spPr bwMode="auto">
            <a:xfrm>
              <a:off x="4508"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7" name="Rectangle 51"/>
            <p:cNvSpPr>
              <a:spLocks noChangeArrowheads="1"/>
            </p:cNvSpPr>
            <p:nvPr/>
          </p:nvSpPr>
          <p:spPr bwMode="auto">
            <a:xfrm>
              <a:off x="4566" y="2736"/>
              <a:ext cx="10" cy="76"/>
            </a:xfrm>
            <a:prstGeom prst="rect">
              <a:avLst/>
            </a:prstGeom>
            <a:solidFill>
              <a:srgbClr val="FFFFFF"/>
            </a:solidFill>
            <a:ln w="0">
              <a:noFill/>
              <a:miter lim="800000"/>
              <a:headEnd/>
              <a:tailEnd/>
            </a:ln>
          </p:spPr>
          <p:txBody>
            <a:bodyPr/>
            <a:lstStyle/>
            <a:p>
              <a:endParaRPr lang="en-US"/>
            </a:p>
          </p:txBody>
        </p:sp>
        <p:sp>
          <p:nvSpPr>
            <p:cNvPr id="48" name="Freeform 52"/>
            <p:cNvSpPr>
              <a:spLocks noEditPoints="1"/>
            </p:cNvSpPr>
            <p:nvPr/>
          </p:nvSpPr>
          <p:spPr bwMode="auto">
            <a:xfrm>
              <a:off x="4592" y="2736"/>
              <a:ext cx="10" cy="76"/>
            </a:xfrm>
            <a:custGeom>
              <a:avLst/>
              <a:gdLst/>
              <a:ahLst/>
              <a:cxnLst>
                <a:cxn ang="0">
                  <a:pos x="0" y="10"/>
                </a:cxn>
                <a:cxn ang="0">
                  <a:pos x="0" y="0"/>
                </a:cxn>
                <a:cxn ang="0">
                  <a:pos x="10" y="0"/>
                </a:cxn>
                <a:cxn ang="0">
                  <a:pos x="10" y="10"/>
                </a:cxn>
                <a:cxn ang="0">
                  <a:pos x="0" y="10"/>
                </a:cxn>
                <a:cxn ang="0">
                  <a:pos x="0" y="76"/>
                </a:cxn>
                <a:cxn ang="0">
                  <a:pos x="0" y="20"/>
                </a:cxn>
                <a:cxn ang="0">
                  <a:pos x="10" y="20"/>
                </a:cxn>
                <a:cxn ang="0">
                  <a:pos x="10" y="76"/>
                </a:cxn>
                <a:cxn ang="0">
                  <a:pos x="0" y="76"/>
                </a:cxn>
              </a:cxnLst>
              <a:rect l="0" t="0" r="r" b="b"/>
              <a:pathLst>
                <a:path w="10" h="76">
                  <a:moveTo>
                    <a:pt x="0" y="10"/>
                  </a:moveTo>
                  <a:lnTo>
                    <a:pt x="0" y="0"/>
                  </a:lnTo>
                  <a:lnTo>
                    <a:pt x="10" y="0"/>
                  </a:lnTo>
                  <a:lnTo>
                    <a:pt x="10" y="10"/>
                  </a:lnTo>
                  <a:lnTo>
                    <a:pt x="0" y="10"/>
                  </a:lnTo>
                  <a:close/>
                  <a:moveTo>
                    <a:pt x="0" y="76"/>
                  </a:moveTo>
                  <a:lnTo>
                    <a:pt x="0" y="20"/>
                  </a:lnTo>
                  <a:lnTo>
                    <a:pt x="10" y="20"/>
                  </a:lnTo>
                  <a:lnTo>
                    <a:pt x="10" y="76"/>
                  </a:lnTo>
                  <a:lnTo>
                    <a:pt x="0" y="76"/>
                  </a:lnTo>
                  <a:close/>
                </a:path>
              </a:pathLst>
            </a:custGeom>
            <a:solidFill>
              <a:srgbClr val="FFFFFF"/>
            </a:solidFill>
            <a:ln w="0">
              <a:noFill/>
              <a:prstDash val="solid"/>
              <a:round/>
              <a:headEnd/>
              <a:tailEnd/>
            </a:ln>
          </p:spPr>
          <p:txBody>
            <a:bodyPr/>
            <a:lstStyle/>
            <a:p>
              <a:endParaRPr lang="en-US"/>
            </a:p>
          </p:txBody>
        </p:sp>
        <p:sp>
          <p:nvSpPr>
            <p:cNvPr id="49" name="Freeform 53"/>
            <p:cNvSpPr>
              <a:spLocks/>
            </p:cNvSpPr>
            <p:nvPr/>
          </p:nvSpPr>
          <p:spPr bwMode="auto">
            <a:xfrm>
              <a:off x="4614" y="2738"/>
              <a:ext cx="24" cy="76"/>
            </a:xfrm>
            <a:custGeom>
              <a:avLst/>
              <a:gdLst/>
              <a:ahLst/>
              <a:cxnLst>
                <a:cxn ang="0">
                  <a:pos x="22" y="66"/>
                </a:cxn>
                <a:cxn ang="0">
                  <a:pos x="24" y="74"/>
                </a:cxn>
                <a:cxn ang="0">
                  <a:pos x="20" y="74"/>
                </a:cxn>
                <a:cxn ang="0">
                  <a:pos x="18" y="76"/>
                </a:cxn>
                <a:cxn ang="0">
                  <a:pos x="14" y="74"/>
                </a:cxn>
                <a:cxn ang="0">
                  <a:pos x="10"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6" y="64"/>
                </a:cxn>
                <a:cxn ang="0">
                  <a:pos x="16" y="66"/>
                </a:cxn>
                <a:cxn ang="0">
                  <a:pos x="18" y="66"/>
                </a:cxn>
                <a:cxn ang="0">
                  <a:pos x="18" y="66"/>
                </a:cxn>
                <a:cxn ang="0">
                  <a:pos x="20" y="66"/>
                </a:cxn>
                <a:cxn ang="0">
                  <a:pos x="22" y="66"/>
                </a:cxn>
              </a:cxnLst>
              <a:rect l="0" t="0" r="r" b="b"/>
              <a:pathLst>
                <a:path w="24" h="76">
                  <a:moveTo>
                    <a:pt x="22" y="66"/>
                  </a:moveTo>
                  <a:lnTo>
                    <a:pt x="24" y="74"/>
                  </a:lnTo>
                  <a:lnTo>
                    <a:pt x="20" y="74"/>
                  </a:lnTo>
                  <a:lnTo>
                    <a:pt x="18" y="76"/>
                  </a:lnTo>
                  <a:lnTo>
                    <a:pt x="14" y="74"/>
                  </a:lnTo>
                  <a:lnTo>
                    <a:pt x="10"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6" y="64"/>
                  </a:lnTo>
                  <a:lnTo>
                    <a:pt x="16" y="66"/>
                  </a:lnTo>
                  <a:lnTo>
                    <a:pt x="18"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50" name="Freeform 54"/>
            <p:cNvSpPr>
              <a:spLocks/>
            </p:cNvSpPr>
            <p:nvPr/>
          </p:nvSpPr>
          <p:spPr bwMode="auto">
            <a:xfrm>
              <a:off x="4644" y="2756"/>
              <a:ext cx="44" cy="78"/>
            </a:xfrm>
            <a:custGeom>
              <a:avLst/>
              <a:gdLst/>
              <a:ahLst/>
              <a:cxnLst>
                <a:cxn ang="0">
                  <a:pos x="6" y="78"/>
                </a:cxn>
                <a:cxn ang="0">
                  <a:pos x="4" y="68"/>
                </a:cxn>
                <a:cxn ang="0">
                  <a:pos x="6" y="70"/>
                </a:cxn>
                <a:cxn ang="0">
                  <a:pos x="8" y="70"/>
                </a:cxn>
                <a:cxn ang="0">
                  <a:pos x="12" y="70"/>
                </a:cxn>
                <a:cxn ang="0">
                  <a:pos x="14" y="68"/>
                </a:cxn>
                <a:cxn ang="0">
                  <a:pos x="14" y="68"/>
                </a:cxn>
                <a:cxn ang="0">
                  <a:pos x="16" y="66"/>
                </a:cxn>
                <a:cxn ang="0">
                  <a:pos x="16" y="64"/>
                </a:cxn>
                <a:cxn ang="0">
                  <a:pos x="18" y="58"/>
                </a:cxn>
                <a:cxn ang="0">
                  <a:pos x="18" y="58"/>
                </a:cxn>
                <a:cxn ang="0">
                  <a:pos x="20" y="56"/>
                </a:cxn>
                <a:cxn ang="0">
                  <a:pos x="0" y="0"/>
                </a:cxn>
                <a:cxn ang="0">
                  <a:pos x="10" y="0"/>
                </a:cxn>
                <a:cxn ang="0">
                  <a:pos x="20" y="32"/>
                </a:cxn>
                <a:cxn ang="0">
                  <a:pos x="22" y="40"/>
                </a:cxn>
                <a:cxn ang="0">
                  <a:pos x="24" y="46"/>
                </a:cxn>
                <a:cxn ang="0">
                  <a:pos x="24" y="40"/>
                </a:cxn>
                <a:cxn ang="0">
                  <a:pos x="26" y="34"/>
                </a:cxn>
                <a:cxn ang="0">
                  <a:pos x="36" y="0"/>
                </a:cxn>
                <a:cxn ang="0">
                  <a:pos x="44" y="0"/>
                </a:cxn>
                <a:cxn ang="0">
                  <a:pos x="26" y="58"/>
                </a:cxn>
                <a:cxn ang="0">
                  <a:pos x="24" y="64"/>
                </a:cxn>
                <a:cxn ang="0">
                  <a:pos x="22" y="70"/>
                </a:cxn>
                <a:cxn ang="0">
                  <a:pos x="20" y="74"/>
                </a:cxn>
                <a:cxn ang="0">
                  <a:pos x="18" y="76"/>
                </a:cxn>
                <a:cxn ang="0">
                  <a:pos x="14" y="78"/>
                </a:cxn>
                <a:cxn ang="0">
                  <a:pos x="10" y="78"/>
                </a:cxn>
                <a:cxn ang="0">
                  <a:pos x="8" y="78"/>
                </a:cxn>
                <a:cxn ang="0">
                  <a:pos x="6" y="78"/>
                </a:cxn>
              </a:cxnLst>
              <a:rect l="0" t="0" r="r" b="b"/>
              <a:pathLst>
                <a:path w="44" h="78">
                  <a:moveTo>
                    <a:pt x="6" y="78"/>
                  </a:moveTo>
                  <a:lnTo>
                    <a:pt x="4" y="68"/>
                  </a:lnTo>
                  <a:lnTo>
                    <a:pt x="6" y="70"/>
                  </a:lnTo>
                  <a:lnTo>
                    <a:pt x="8" y="70"/>
                  </a:lnTo>
                  <a:lnTo>
                    <a:pt x="12" y="70"/>
                  </a:lnTo>
                  <a:lnTo>
                    <a:pt x="14" y="68"/>
                  </a:lnTo>
                  <a:lnTo>
                    <a:pt x="14" y="68"/>
                  </a:lnTo>
                  <a:lnTo>
                    <a:pt x="16" y="66"/>
                  </a:lnTo>
                  <a:lnTo>
                    <a:pt x="16" y="64"/>
                  </a:lnTo>
                  <a:lnTo>
                    <a:pt x="18" y="58"/>
                  </a:lnTo>
                  <a:lnTo>
                    <a:pt x="18" y="58"/>
                  </a:lnTo>
                  <a:lnTo>
                    <a:pt x="20" y="56"/>
                  </a:lnTo>
                  <a:lnTo>
                    <a:pt x="0" y="0"/>
                  </a:lnTo>
                  <a:lnTo>
                    <a:pt x="10" y="0"/>
                  </a:lnTo>
                  <a:lnTo>
                    <a:pt x="20" y="32"/>
                  </a:lnTo>
                  <a:lnTo>
                    <a:pt x="22" y="40"/>
                  </a:lnTo>
                  <a:lnTo>
                    <a:pt x="24" y="46"/>
                  </a:lnTo>
                  <a:lnTo>
                    <a:pt x="24" y="40"/>
                  </a:lnTo>
                  <a:lnTo>
                    <a:pt x="26" y="34"/>
                  </a:lnTo>
                  <a:lnTo>
                    <a:pt x="36" y="0"/>
                  </a:lnTo>
                  <a:lnTo>
                    <a:pt x="44" y="0"/>
                  </a:lnTo>
                  <a:lnTo>
                    <a:pt x="26" y="58"/>
                  </a:lnTo>
                  <a:lnTo>
                    <a:pt x="24" y="64"/>
                  </a:lnTo>
                  <a:lnTo>
                    <a:pt x="22" y="70"/>
                  </a:lnTo>
                  <a:lnTo>
                    <a:pt x="20" y="74"/>
                  </a:lnTo>
                  <a:lnTo>
                    <a:pt x="18" y="76"/>
                  </a:lnTo>
                  <a:lnTo>
                    <a:pt x="14" y="78"/>
                  </a:lnTo>
                  <a:lnTo>
                    <a:pt x="10" y="78"/>
                  </a:lnTo>
                  <a:lnTo>
                    <a:pt x="8" y="78"/>
                  </a:lnTo>
                  <a:lnTo>
                    <a:pt x="6" y="78"/>
                  </a:lnTo>
                  <a:close/>
                </a:path>
              </a:pathLst>
            </a:custGeom>
            <a:solidFill>
              <a:srgbClr val="FFFFFF"/>
            </a:solidFill>
            <a:ln w="0">
              <a:noFill/>
              <a:prstDash val="solid"/>
              <a:round/>
              <a:headEnd/>
              <a:tailEnd/>
            </a:ln>
          </p:spPr>
          <p:txBody>
            <a:bodyPr/>
            <a:lstStyle/>
            <a:p>
              <a:endParaRPr lang="en-US"/>
            </a:p>
          </p:txBody>
        </p:sp>
      </p:gr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86" name="Rectangle 50"/>
          <p:cNvSpPr>
            <a:spLocks noGrp="1" noChangeArrowheads="1"/>
          </p:cNvSpPr>
          <p:nvPr>
            <p:ph type="title" idx="4294967295"/>
          </p:nvPr>
        </p:nvSpPr>
        <p:spPr/>
        <p:txBody>
          <a:bodyPr anchorCtr="0"/>
          <a:lstStyle/>
          <a:p>
            <a:r>
              <a:rPr lang="en-US" sz="4000" dirty="0">
                <a:solidFill>
                  <a:schemeClr val="tx1"/>
                </a:solidFill>
                <a:effectLst/>
                <a:hlinkClick r:id="rId2"/>
              </a:rPr>
              <a:t>www.adeq.state.ar.us</a:t>
            </a:r>
            <a:r>
              <a:rPr lang="en-US" sz="4000" dirty="0">
                <a:solidFill>
                  <a:schemeClr val="tx1"/>
                </a:solidFill>
              </a:rPr>
              <a:t/>
            </a:r>
            <a:br>
              <a:rPr lang="en-US" sz="4000" dirty="0">
                <a:solidFill>
                  <a:schemeClr val="tx1"/>
                </a:solidFill>
              </a:rPr>
            </a:br>
            <a:endParaRPr lang="en-US" sz="2000" dirty="0">
              <a:solidFill>
                <a:schemeClr val="tx1"/>
              </a:solidFill>
              <a:effectLst/>
            </a:endParaRPr>
          </a:p>
        </p:txBody>
      </p:sp>
      <p:pic>
        <p:nvPicPr>
          <p:cNvPr id="15368" name="Picture 8"/>
          <p:cNvPicPr>
            <a:picLocks noChangeAspect="1" noChangeArrowheads="1"/>
          </p:cNvPicPr>
          <p:nvPr/>
        </p:nvPicPr>
        <p:blipFill>
          <a:blip r:embed="rId3" cstate="print"/>
          <a:srcRect/>
          <a:stretch>
            <a:fillRect/>
          </a:stretch>
        </p:blipFill>
        <p:spPr bwMode="auto">
          <a:xfrm>
            <a:off x="228600" y="1295400"/>
            <a:ext cx="7162800" cy="5410200"/>
          </a:xfrm>
          <a:prstGeom prst="rect">
            <a:avLst/>
          </a:prstGeom>
          <a:noFill/>
          <a:ln w="9525">
            <a:noFill/>
            <a:miter lim="800000"/>
            <a:headEnd/>
            <a:tailEnd/>
          </a:ln>
          <a:effectLst/>
        </p:spPr>
      </p:pic>
      <p:sp>
        <p:nvSpPr>
          <p:cNvPr id="15369" name="Text Box 9"/>
          <p:cNvSpPr txBox="1">
            <a:spLocks noChangeArrowheads="1"/>
          </p:cNvSpPr>
          <p:nvPr/>
        </p:nvSpPr>
        <p:spPr bwMode="auto">
          <a:xfrm>
            <a:off x="7086600" y="1752600"/>
            <a:ext cx="1676400" cy="4362450"/>
          </a:xfrm>
          <a:prstGeom prst="rect">
            <a:avLst/>
          </a:prstGeom>
          <a:solidFill>
            <a:schemeClr val="bg1"/>
          </a:solidFill>
          <a:ln w="9525">
            <a:solidFill>
              <a:schemeClr val="tx1"/>
            </a:solidFill>
            <a:miter lim="800000"/>
            <a:headEnd/>
            <a:tailEnd/>
          </a:ln>
          <a:effectLst>
            <a:glow rad="101600">
              <a:schemeClr val="accent3">
                <a:satMod val="175000"/>
                <a:alpha val="40000"/>
              </a:schemeClr>
            </a:glow>
          </a:effectLst>
        </p:spPr>
        <p:txBody>
          <a:bodyPr>
            <a:spAutoFit/>
          </a:bodyPr>
          <a:lstStyle/>
          <a:p>
            <a:pPr algn="ctr">
              <a:spcBef>
                <a:spcPct val="50000"/>
              </a:spcBef>
            </a:pPr>
            <a:r>
              <a:rPr lang="en-US" sz="2800" b="1" dirty="0">
                <a:solidFill>
                  <a:schemeClr val="accent6">
                    <a:lumMod val="50000"/>
                  </a:schemeClr>
                </a:solidFill>
              </a:rPr>
              <a:t>Find the NOI and other forms in the Water Division web </a:t>
            </a:r>
            <a:r>
              <a:rPr lang="en-US" sz="2800" b="1" dirty="0" smtClean="0">
                <a:solidFill>
                  <a:schemeClr val="accent6">
                    <a:lumMod val="50000"/>
                  </a:schemeClr>
                </a:solidFill>
              </a:rPr>
              <a:t>pages</a:t>
            </a:r>
            <a:r>
              <a:rPr lang="en-US" sz="2800" dirty="0">
                <a:solidFill>
                  <a:srgbClr val="FFFF8D"/>
                </a:solidFill>
              </a:rPr>
              <a:t/>
            </a:r>
            <a:br>
              <a:rPr lang="en-US" sz="2800" dirty="0">
                <a:solidFill>
                  <a:srgbClr val="FFFF8D"/>
                </a:solidFill>
              </a:rPr>
            </a:br>
            <a:endParaRPr lang="en-US" sz="2800" dirty="0">
              <a:solidFill>
                <a:srgbClr val="FFFF8D"/>
              </a:solidFill>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ctrTitle" idx="4294967295"/>
          </p:nvPr>
        </p:nvSpPr>
        <p:spPr>
          <a:xfrm>
            <a:off x="990600" y="609600"/>
            <a:ext cx="4876800" cy="1470025"/>
          </a:xfrm>
          <a:effectLst>
            <a:outerShdw dist="53882" dir="2700000" algn="ctr" rotWithShape="0">
              <a:srgbClr val="000000"/>
            </a:outerShdw>
          </a:effectLst>
        </p:spPr>
        <p:txBody>
          <a:bodyPr anchorCtr="0"/>
          <a:lstStyle/>
          <a:p>
            <a:r>
              <a:rPr lang="en-US" sz="6900" dirty="0">
                <a:solidFill>
                  <a:schemeClr val="folHlink"/>
                </a:solidFill>
              </a:rPr>
              <a:t>Questions?</a:t>
            </a:r>
          </a:p>
        </p:txBody>
      </p:sp>
      <p:pic>
        <p:nvPicPr>
          <p:cNvPr id="16387" name="Picture 50" descr="MCj04344110000[1]"/>
          <p:cNvPicPr>
            <a:picLocks noChangeAspect="1" noChangeArrowheads="1"/>
          </p:cNvPicPr>
          <p:nvPr/>
        </p:nvPicPr>
        <p:blipFill>
          <a:blip r:embed="rId2" cstate="print"/>
          <a:srcRect/>
          <a:stretch>
            <a:fillRect/>
          </a:stretch>
        </p:blipFill>
        <p:spPr bwMode="auto">
          <a:xfrm>
            <a:off x="3962400" y="2667000"/>
            <a:ext cx="3200400" cy="2895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Where to Submit</a:t>
            </a:r>
          </a:p>
        </p:txBody>
      </p:sp>
      <p:sp>
        <p:nvSpPr>
          <p:cNvPr id="40963" name="Rectangle 3"/>
          <p:cNvSpPr>
            <a:spLocks noGrp="1" noChangeArrowheads="1"/>
          </p:cNvSpPr>
          <p:nvPr>
            <p:ph type="body" sz="half" idx="1"/>
          </p:nvPr>
        </p:nvSpPr>
        <p:spPr>
          <a:xfrm>
            <a:off x="457200" y="1600200"/>
            <a:ext cx="8229600" cy="4525963"/>
          </a:xfrm>
        </p:spPr>
        <p:txBody>
          <a:bodyPr/>
          <a:lstStyle/>
          <a:p>
            <a:pPr>
              <a:lnSpc>
                <a:spcPct val="80000"/>
              </a:lnSpc>
            </a:pPr>
            <a:r>
              <a:rPr lang="en-US" sz="3200" b="1" dirty="0">
                <a:solidFill>
                  <a:schemeClr val="accent6">
                    <a:lumMod val="75000"/>
                  </a:schemeClr>
                </a:solidFill>
              </a:rPr>
              <a:t>By snail mail to:</a:t>
            </a:r>
          </a:p>
          <a:p>
            <a:pPr>
              <a:lnSpc>
                <a:spcPct val="80000"/>
              </a:lnSpc>
              <a:buFont typeface="Wingdings" pitchFamily="2" charset="2"/>
              <a:buNone/>
            </a:pPr>
            <a:r>
              <a:rPr lang="en-US" sz="2400" dirty="0"/>
              <a:t>	General Permits Section</a:t>
            </a:r>
          </a:p>
          <a:p>
            <a:pPr>
              <a:lnSpc>
                <a:spcPct val="80000"/>
              </a:lnSpc>
              <a:buFont typeface="Wingdings" pitchFamily="2" charset="2"/>
              <a:buNone/>
            </a:pPr>
            <a:r>
              <a:rPr lang="en-US" sz="2400" dirty="0"/>
              <a:t>	Water Division</a:t>
            </a:r>
          </a:p>
          <a:p>
            <a:pPr>
              <a:lnSpc>
                <a:spcPct val="80000"/>
              </a:lnSpc>
              <a:buFont typeface="Wingdings" pitchFamily="2" charset="2"/>
              <a:buNone/>
            </a:pPr>
            <a:r>
              <a:rPr lang="en-US" sz="2400" dirty="0"/>
              <a:t>	Arkansas Department of Environmental Quality                                         </a:t>
            </a:r>
          </a:p>
          <a:p>
            <a:pPr>
              <a:lnSpc>
                <a:spcPct val="80000"/>
              </a:lnSpc>
              <a:buFont typeface="Wingdings" pitchFamily="2" charset="2"/>
              <a:buNone/>
            </a:pPr>
            <a:r>
              <a:rPr lang="en-US" sz="2400" dirty="0"/>
              <a:t>	5301 </a:t>
            </a:r>
            <a:r>
              <a:rPr lang="en-US" sz="2400" dirty="0" err="1"/>
              <a:t>Northshore</a:t>
            </a:r>
            <a:r>
              <a:rPr lang="en-US" sz="2400" dirty="0"/>
              <a:t> Drive</a:t>
            </a:r>
          </a:p>
          <a:p>
            <a:pPr>
              <a:lnSpc>
                <a:spcPct val="80000"/>
              </a:lnSpc>
              <a:buFont typeface="Wingdings" pitchFamily="2" charset="2"/>
              <a:buNone/>
            </a:pPr>
            <a:r>
              <a:rPr lang="en-US" sz="2400" dirty="0"/>
              <a:t>	North Little Rock, AR 72118</a:t>
            </a:r>
          </a:p>
          <a:p>
            <a:pPr>
              <a:lnSpc>
                <a:spcPct val="80000"/>
              </a:lnSpc>
              <a:buFont typeface="Wingdings" pitchFamily="2" charset="2"/>
              <a:buNone/>
            </a:pPr>
            <a:endParaRPr lang="en-US" sz="2400" dirty="0"/>
          </a:p>
          <a:p>
            <a:pPr>
              <a:lnSpc>
                <a:spcPct val="80000"/>
              </a:lnSpc>
            </a:pPr>
            <a:r>
              <a:rPr lang="en-US" b="1" u="sng" dirty="0" smtClean="0">
                <a:solidFill>
                  <a:schemeClr val="accent6">
                    <a:lumMod val="75000"/>
                  </a:schemeClr>
                </a:solidFill>
              </a:rPr>
              <a:t>or</a:t>
            </a:r>
            <a:r>
              <a:rPr lang="en-US" b="1" dirty="0" smtClean="0">
                <a:solidFill>
                  <a:schemeClr val="accent6">
                    <a:lumMod val="75000"/>
                  </a:schemeClr>
                </a:solidFill>
              </a:rPr>
              <a:t> by </a:t>
            </a:r>
            <a:r>
              <a:rPr lang="en-US" b="1" dirty="0">
                <a:solidFill>
                  <a:schemeClr val="accent6">
                    <a:lumMod val="75000"/>
                  </a:schemeClr>
                </a:solidFill>
              </a:rPr>
              <a:t>electronic mail </a:t>
            </a:r>
            <a:endParaRPr lang="en-US" b="1" dirty="0" smtClean="0">
              <a:solidFill>
                <a:schemeClr val="accent6">
                  <a:lumMod val="75000"/>
                </a:schemeClr>
              </a:solidFill>
            </a:endParaRPr>
          </a:p>
          <a:p>
            <a:pPr>
              <a:lnSpc>
                <a:spcPct val="80000"/>
              </a:lnSpc>
              <a:buNone/>
            </a:pPr>
            <a:r>
              <a:rPr lang="en-US" sz="2400" dirty="0" smtClean="0"/>
              <a:t>Complete </a:t>
            </a:r>
            <a:r>
              <a:rPr lang="en-US" sz="2400" dirty="0"/>
              <a:t>documents must be submitted in Adobe Acrobat </a:t>
            </a:r>
            <a:r>
              <a:rPr lang="en-US" sz="2400" dirty="0" smtClean="0"/>
              <a:t>.</a:t>
            </a:r>
            <a:r>
              <a:rPr lang="en-US" sz="2400" dirty="0" err="1" smtClean="0"/>
              <a:t>pdf</a:t>
            </a:r>
            <a:r>
              <a:rPr lang="en-US" sz="2400" dirty="0" smtClean="0"/>
              <a:t> </a:t>
            </a:r>
            <a:r>
              <a:rPr lang="en-US" sz="2400" dirty="0"/>
              <a:t>to:  </a:t>
            </a:r>
            <a:r>
              <a:rPr lang="en-US" sz="2400" dirty="0" smtClean="0">
                <a:hlinkClick r:id="rId2"/>
              </a:rPr>
              <a:t>Water-permit-application@adeq.state.ar.us</a:t>
            </a:r>
            <a:endParaRPr lang="en-US" sz="2400" b="1" dirty="0"/>
          </a:p>
        </p:txBody>
      </p:sp>
      <p:grpSp>
        <p:nvGrpSpPr>
          <p:cNvPr id="6" name="Group 8"/>
          <p:cNvGrpSpPr>
            <a:grpSpLocks/>
          </p:cNvGrpSpPr>
          <p:nvPr/>
        </p:nvGrpSpPr>
        <p:grpSpPr bwMode="auto">
          <a:xfrm>
            <a:off x="304800" y="6096000"/>
            <a:ext cx="1371600" cy="569913"/>
            <a:chOff x="3030" y="2112"/>
            <a:chExt cx="1908" cy="722"/>
          </a:xfrm>
        </p:grpSpPr>
        <p:sp>
          <p:nvSpPr>
            <p:cNvPr id="7" name="Rectangle 9"/>
            <p:cNvSpPr>
              <a:spLocks noChangeArrowheads="1"/>
            </p:cNvSpPr>
            <p:nvPr/>
          </p:nvSpPr>
          <p:spPr bwMode="auto">
            <a:xfrm>
              <a:off x="3034" y="2488"/>
              <a:ext cx="1658" cy="18"/>
            </a:xfrm>
            <a:prstGeom prst="rect">
              <a:avLst/>
            </a:prstGeom>
            <a:solidFill>
              <a:srgbClr val="FFFFFF"/>
            </a:solidFill>
            <a:ln w="0">
              <a:noFill/>
              <a:miter lim="800000"/>
              <a:headEnd/>
              <a:tailEnd/>
            </a:ln>
          </p:spPr>
          <p:txBody>
            <a:bodyPr/>
            <a:lstStyle/>
            <a:p>
              <a:endParaRPr lang="en-US"/>
            </a:p>
          </p:txBody>
        </p:sp>
        <p:sp>
          <p:nvSpPr>
            <p:cNvPr id="8" name="Rectangle 10"/>
            <p:cNvSpPr>
              <a:spLocks noChangeArrowheads="1"/>
            </p:cNvSpPr>
            <p:nvPr/>
          </p:nvSpPr>
          <p:spPr bwMode="auto">
            <a:xfrm>
              <a:off x="3034" y="2524"/>
              <a:ext cx="1658" cy="8"/>
            </a:xfrm>
            <a:prstGeom prst="rect">
              <a:avLst/>
            </a:prstGeom>
            <a:solidFill>
              <a:srgbClr val="FFFFFF"/>
            </a:solidFill>
            <a:ln w="0">
              <a:noFill/>
              <a:miter lim="800000"/>
              <a:headEnd/>
              <a:tailEnd/>
            </a:ln>
          </p:spPr>
          <p:txBody>
            <a:bodyPr/>
            <a:lstStyle/>
            <a:p>
              <a:endParaRPr lang="en-US"/>
            </a:p>
          </p:txBody>
        </p:sp>
        <p:sp>
          <p:nvSpPr>
            <p:cNvPr id="9" name="Freeform 11"/>
            <p:cNvSpPr>
              <a:spLocks noEditPoints="1"/>
            </p:cNvSpPr>
            <p:nvPr/>
          </p:nvSpPr>
          <p:spPr bwMode="auto">
            <a:xfrm>
              <a:off x="3030" y="2116"/>
              <a:ext cx="460" cy="326"/>
            </a:xfrm>
            <a:custGeom>
              <a:avLst/>
              <a:gdLst/>
              <a:ahLst/>
              <a:cxnLst>
                <a:cxn ang="0">
                  <a:pos x="54" y="252"/>
                </a:cxn>
                <a:cxn ang="0">
                  <a:pos x="32" y="288"/>
                </a:cxn>
                <a:cxn ang="0">
                  <a:pos x="12" y="312"/>
                </a:cxn>
                <a:cxn ang="0">
                  <a:pos x="24" y="324"/>
                </a:cxn>
                <a:cxn ang="0">
                  <a:pos x="74" y="324"/>
                </a:cxn>
                <a:cxn ang="0">
                  <a:pos x="96" y="322"/>
                </a:cxn>
                <a:cxn ang="0">
                  <a:pos x="96" y="316"/>
                </a:cxn>
                <a:cxn ang="0">
                  <a:pos x="98" y="308"/>
                </a:cxn>
                <a:cxn ang="0">
                  <a:pos x="106" y="286"/>
                </a:cxn>
                <a:cxn ang="0">
                  <a:pos x="132" y="228"/>
                </a:cxn>
                <a:cxn ang="0">
                  <a:pos x="228" y="226"/>
                </a:cxn>
                <a:cxn ang="0">
                  <a:pos x="316" y="228"/>
                </a:cxn>
                <a:cxn ang="0">
                  <a:pos x="344" y="290"/>
                </a:cxn>
                <a:cxn ang="0">
                  <a:pos x="352" y="314"/>
                </a:cxn>
                <a:cxn ang="0">
                  <a:pos x="350" y="326"/>
                </a:cxn>
                <a:cxn ang="0">
                  <a:pos x="404" y="322"/>
                </a:cxn>
                <a:cxn ang="0">
                  <a:pos x="460" y="326"/>
                </a:cxn>
                <a:cxn ang="0">
                  <a:pos x="444" y="312"/>
                </a:cxn>
                <a:cxn ang="0">
                  <a:pos x="426" y="282"/>
                </a:cxn>
                <a:cxn ang="0">
                  <a:pos x="402" y="238"/>
                </a:cxn>
                <a:cxn ang="0">
                  <a:pos x="330" y="96"/>
                </a:cxn>
                <a:cxn ang="0">
                  <a:pos x="310" y="54"/>
                </a:cxn>
                <a:cxn ang="0">
                  <a:pos x="296" y="20"/>
                </a:cxn>
                <a:cxn ang="0">
                  <a:pos x="262" y="2"/>
                </a:cxn>
                <a:cxn ang="0">
                  <a:pos x="204" y="2"/>
                </a:cxn>
                <a:cxn ang="0">
                  <a:pos x="174" y="10"/>
                </a:cxn>
                <a:cxn ang="0">
                  <a:pos x="164" y="34"/>
                </a:cxn>
                <a:cxn ang="0">
                  <a:pos x="144" y="72"/>
                </a:cxn>
                <a:cxn ang="0">
                  <a:pos x="300" y="190"/>
                </a:cxn>
                <a:cxn ang="0">
                  <a:pos x="224" y="192"/>
                </a:cxn>
                <a:cxn ang="0">
                  <a:pos x="150" y="190"/>
                </a:cxn>
                <a:cxn ang="0">
                  <a:pos x="234" y="36"/>
                </a:cxn>
                <a:cxn ang="0">
                  <a:pos x="246" y="70"/>
                </a:cxn>
                <a:cxn ang="0">
                  <a:pos x="264" y="112"/>
                </a:cxn>
              </a:cxnLst>
              <a:rect l="0" t="0" r="r" b="b"/>
              <a:pathLst>
                <a:path w="460" h="326">
                  <a:moveTo>
                    <a:pt x="68" y="224"/>
                  </a:moveTo>
                  <a:lnTo>
                    <a:pt x="54" y="252"/>
                  </a:lnTo>
                  <a:lnTo>
                    <a:pt x="42" y="272"/>
                  </a:lnTo>
                  <a:lnTo>
                    <a:pt x="32" y="288"/>
                  </a:lnTo>
                  <a:lnTo>
                    <a:pt x="22" y="300"/>
                  </a:lnTo>
                  <a:lnTo>
                    <a:pt x="12" y="312"/>
                  </a:lnTo>
                  <a:lnTo>
                    <a:pt x="0" y="326"/>
                  </a:lnTo>
                  <a:lnTo>
                    <a:pt x="24" y="324"/>
                  </a:lnTo>
                  <a:lnTo>
                    <a:pt x="50" y="322"/>
                  </a:lnTo>
                  <a:lnTo>
                    <a:pt x="74" y="324"/>
                  </a:lnTo>
                  <a:lnTo>
                    <a:pt x="98" y="326"/>
                  </a:lnTo>
                  <a:lnTo>
                    <a:pt x="96" y="322"/>
                  </a:lnTo>
                  <a:lnTo>
                    <a:pt x="96" y="320"/>
                  </a:lnTo>
                  <a:lnTo>
                    <a:pt x="96" y="316"/>
                  </a:lnTo>
                  <a:lnTo>
                    <a:pt x="96" y="314"/>
                  </a:lnTo>
                  <a:lnTo>
                    <a:pt x="98" y="308"/>
                  </a:lnTo>
                  <a:lnTo>
                    <a:pt x="102" y="300"/>
                  </a:lnTo>
                  <a:lnTo>
                    <a:pt x="106" y="286"/>
                  </a:lnTo>
                  <a:lnTo>
                    <a:pt x="114" y="266"/>
                  </a:lnTo>
                  <a:lnTo>
                    <a:pt x="132" y="228"/>
                  </a:lnTo>
                  <a:lnTo>
                    <a:pt x="180" y="226"/>
                  </a:lnTo>
                  <a:lnTo>
                    <a:pt x="228" y="226"/>
                  </a:lnTo>
                  <a:lnTo>
                    <a:pt x="272" y="226"/>
                  </a:lnTo>
                  <a:lnTo>
                    <a:pt x="316" y="228"/>
                  </a:lnTo>
                  <a:lnTo>
                    <a:pt x="338" y="272"/>
                  </a:lnTo>
                  <a:lnTo>
                    <a:pt x="344" y="290"/>
                  </a:lnTo>
                  <a:lnTo>
                    <a:pt x="350" y="304"/>
                  </a:lnTo>
                  <a:lnTo>
                    <a:pt x="352" y="314"/>
                  </a:lnTo>
                  <a:lnTo>
                    <a:pt x="350" y="320"/>
                  </a:lnTo>
                  <a:lnTo>
                    <a:pt x="350" y="326"/>
                  </a:lnTo>
                  <a:lnTo>
                    <a:pt x="376" y="322"/>
                  </a:lnTo>
                  <a:lnTo>
                    <a:pt x="404" y="322"/>
                  </a:lnTo>
                  <a:lnTo>
                    <a:pt x="432" y="322"/>
                  </a:lnTo>
                  <a:lnTo>
                    <a:pt x="460" y="326"/>
                  </a:lnTo>
                  <a:lnTo>
                    <a:pt x="452" y="320"/>
                  </a:lnTo>
                  <a:lnTo>
                    <a:pt x="444" y="312"/>
                  </a:lnTo>
                  <a:lnTo>
                    <a:pt x="436" y="300"/>
                  </a:lnTo>
                  <a:lnTo>
                    <a:pt x="426" y="282"/>
                  </a:lnTo>
                  <a:lnTo>
                    <a:pt x="414" y="262"/>
                  </a:lnTo>
                  <a:lnTo>
                    <a:pt x="402" y="238"/>
                  </a:lnTo>
                  <a:lnTo>
                    <a:pt x="392" y="218"/>
                  </a:lnTo>
                  <a:lnTo>
                    <a:pt x="330" y="96"/>
                  </a:lnTo>
                  <a:lnTo>
                    <a:pt x="318" y="72"/>
                  </a:lnTo>
                  <a:lnTo>
                    <a:pt x="310" y="54"/>
                  </a:lnTo>
                  <a:lnTo>
                    <a:pt x="302" y="36"/>
                  </a:lnTo>
                  <a:lnTo>
                    <a:pt x="296" y="20"/>
                  </a:lnTo>
                  <a:lnTo>
                    <a:pt x="290" y="0"/>
                  </a:lnTo>
                  <a:lnTo>
                    <a:pt x="262" y="2"/>
                  </a:lnTo>
                  <a:lnTo>
                    <a:pt x="234" y="2"/>
                  </a:lnTo>
                  <a:lnTo>
                    <a:pt x="204" y="2"/>
                  </a:lnTo>
                  <a:lnTo>
                    <a:pt x="176" y="0"/>
                  </a:lnTo>
                  <a:lnTo>
                    <a:pt x="174" y="10"/>
                  </a:lnTo>
                  <a:lnTo>
                    <a:pt x="170" y="20"/>
                  </a:lnTo>
                  <a:lnTo>
                    <a:pt x="164" y="34"/>
                  </a:lnTo>
                  <a:lnTo>
                    <a:pt x="156" y="50"/>
                  </a:lnTo>
                  <a:lnTo>
                    <a:pt x="144" y="72"/>
                  </a:lnTo>
                  <a:lnTo>
                    <a:pt x="68" y="224"/>
                  </a:lnTo>
                  <a:close/>
                  <a:moveTo>
                    <a:pt x="300" y="190"/>
                  </a:moveTo>
                  <a:lnTo>
                    <a:pt x="262" y="192"/>
                  </a:lnTo>
                  <a:lnTo>
                    <a:pt x="224" y="192"/>
                  </a:lnTo>
                  <a:lnTo>
                    <a:pt x="186" y="192"/>
                  </a:lnTo>
                  <a:lnTo>
                    <a:pt x="150" y="190"/>
                  </a:lnTo>
                  <a:lnTo>
                    <a:pt x="230" y="26"/>
                  </a:lnTo>
                  <a:lnTo>
                    <a:pt x="234" y="36"/>
                  </a:lnTo>
                  <a:lnTo>
                    <a:pt x="236" y="46"/>
                  </a:lnTo>
                  <a:lnTo>
                    <a:pt x="246" y="70"/>
                  </a:lnTo>
                  <a:lnTo>
                    <a:pt x="254" y="90"/>
                  </a:lnTo>
                  <a:lnTo>
                    <a:pt x="264" y="112"/>
                  </a:lnTo>
                  <a:lnTo>
                    <a:pt x="300" y="190"/>
                  </a:lnTo>
                  <a:close/>
                </a:path>
              </a:pathLst>
            </a:custGeom>
            <a:solidFill>
              <a:srgbClr val="FFFFFF"/>
            </a:solidFill>
            <a:ln w="0">
              <a:noFill/>
              <a:prstDash val="solid"/>
              <a:round/>
              <a:headEnd/>
              <a:tailEnd/>
            </a:ln>
          </p:spPr>
          <p:txBody>
            <a:bodyPr/>
            <a:lstStyle/>
            <a:p>
              <a:endParaRPr lang="en-US"/>
            </a:p>
          </p:txBody>
        </p:sp>
        <p:sp>
          <p:nvSpPr>
            <p:cNvPr id="10" name="Freeform 12"/>
            <p:cNvSpPr>
              <a:spLocks noEditPoints="1"/>
            </p:cNvSpPr>
            <p:nvPr/>
          </p:nvSpPr>
          <p:spPr bwMode="auto">
            <a:xfrm>
              <a:off x="3542" y="2116"/>
              <a:ext cx="436" cy="324"/>
            </a:xfrm>
            <a:custGeom>
              <a:avLst/>
              <a:gdLst/>
              <a:ahLst/>
              <a:cxnLst>
                <a:cxn ang="0">
                  <a:pos x="20" y="214"/>
                </a:cxn>
                <a:cxn ang="0">
                  <a:pos x="18" y="254"/>
                </a:cxn>
                <a:cxn ang="0">
                  <a:pos x="12" y="302"/>
                </a:cxn>
                <a:cxn ang="0">
                  <a:pos x="4" y="320"/>
                </a:cxn>
                <a:cxn ang="0">
                  <a:pos x="16" y="324"/>
                </a:cxn>
                <a:cxn ang="0">
                  <a:pos x="60" y="322"/>
                </a:cxn>
                <a:cxn ang="0">
                  <a:pos x="124" y="324"/>
                </a:cxn>
                <a:cxn ang="0">
                  <a:pos x="200" y="324"/>
                </a:cxn>
                <a:cxn ang="0">
                  <a:pos x="286" y="314"/>
                </a:cxn>
                <a:cxn ang="0">
                  <a:pos x="368" y="282"/>
                </a:cxn>
                <a:cxn ang="0">
                  <a:pos x="414" y="238"/>
                </a:cxn>
                <a:cxn ang="0">
                  <a:pos x="434" y="184"/>
                </a:cxn>
                <a:cxn ang="0">
                  <a:pos x="434" y="132"/>
                </a:cxn>
                <a:cxn ang="0">
                  <a:pos x="416" y="74"/>
                </a:cxn>
                <a:cxn ang="0">
                  <a:pos x="368" y="30"/>
                </a:cxn>
                <a:cxn ang="0">
                  <a:pos x="304" y="8"/>
                </a:cxn>
                <a:cxn ang="0">
                  <a:pos x="236" y="0"/>
                </a:cxn>
                <a:cxn ang="0">
                  <a:pos x="158" y="0"/>
                </a:cxn>
                <a:cxn ang="0">
                  <a:pos x="78" y="4"/>
                </a:cxn>
                <a:cxn ang="0">
                  <a:pos x="34" y="2"/>
                </a:cxn>
                <a:cxn ang="0">
                  <a:pos x="2" y="0"/>
                </a:cxn>
                <a:cxn ang="0">
                  <a:pos x="12" y="22"/>
                </a:cxn>
                <a:cxn ang="0">
                  <a:pos x="18" y="50"/>
                </a:cxn>
                <a:cxn ang="0">
                  <a:pos x="20" y="102"/>
                </a:cxn>
                <a:cxn ang="0">
                  <a:pos x="20" y="198"/>
                </a:cxn>
                <a:cxn ang="0">
                  <a:pos x="92" y="108"/>
                </a:cxn>
                <a:cxn ang="0">
                  <a:pos x="94" y="54"/>
                </a:cxn>
                <a:cxn ang="0">
                  <a:pos x="118" y="34"/>
                </a:cxn>
                <a:cxn ang="0">
                  <a:pos x="180" y="30"/>
                </a:cxn>
                <a:cxn ang="0">
                  <a:pos x="230" y="34"/>
                </a:cxn>
                <a:cxn ang="0">
                  <a:pos x="294" y="54"/>
                </a:cxn>
                <a:cxn ang="0">
                  <a:pos x="338" y="92"/>
                </a:cxn>
                <a:cxn ang="0">
                  <a:pos x="354" y="136"/>
                </a:cxn>
                <a:cxn ang="0">
                  <a:pos x="354" y="172"/>
                </a:cxn>
                <a:cxn ang="0">
                  <a:pos x="348" y="208"/>
                </a:cxn>
                <a:cxn ang="0">
                  <a:pos x="326" y="246"/>
                </a:cxn>
                <a:cxn ang="0">
                  <a:pos x="280" y="276"/>
                </a:cxn>
                <a:cxn ang="0">
                  <a:pos x="214" y="290"/>
                </a:cxn>
                <a:cxn ang="0">
                  <a:pos x="162" y="294"/>
                </a:cxn>
                <a:cxn ang="0">
                  <a:pos x="112" y="290"/>
                </a:cxn>
                <a:cxn ang="0">
                  <a:pos x="94" y="278"/>
                </a:cxn>
                <a:cxn ang="0">
                  <a:pos x="92" y="262"/>
                </a:cxn>
              </a:cxnLst>
              <a:rect l="0" t="0" r="r" b="b"/>
              <a:pathLst>
                <a:path w="436" h="324">
                  <a:moveTo>
                    <a:pt x="20" y="198"/>
                  </a:moveTo>
                  <a:lnTo>
                    <a:pt x="20" y="214"/>
                  </a:lnTo>
                  <a:lnTo>
                    <a:pt x="20" y="232"/>
                  </a:lnTo>
                  <a:lnTo>
                    <a:pt x="18" y="254"/>
                  </a:lnTo>
                  <a:lnTo>
                    <a:pt x="16" y="284"/>
                  </a:lnTo>
                  <a:lnTo>
                    <a:pt x="12" y="302"/>
                  </a:lnTo>
                  <a:lnTo>
                    <a:pt x="8" y="314"/>
                  </a:lnTo>
                  <a:lnTo>
                    <a:pt x="4" y="320"/>
                  </a:lnTo>
                  <a:lnTo>
                    <a:pt x="0" y="324"/>
                  </a:lnTo>
                  <a:lnTo>
                    <a:pt x="16" y="324"/>
                  </a:lnTo>
                  <a:lnTo>
                    <a:pt x="36" y="324"/>
                  </a:lnTo>
                  <a:lnTo>
                    <a:pt x="60" y="322"/>
                  </a:lnTo>
                  <a:lnTo>
                    <a:pt x="90" y="324"/>
                  </a:lnTo>
                  <a:lnTo>
                    <a:pt x="124" y="324"/>
                  </a:lnTo>
                  <a:lnTo>
                    <a:pt x="162" y="324"/>
                  </a:lnTo>
                  <a:lnTo>
                    <a:pt x="200" y="324"/>
                  </a:lnTo>
                  <a:lnTo>
                    <a:pt x="244" y="320"/>
                  </a:lnTo>
                  <a:lnTo>
                    <a:pt x="286" y="314"/>
                  </a:lnTo>
                  <a:lnTo>
                    <a:pt x="330" y="302"/>
                  </a:lnTo>
                  <a:lnTo>
                    <a:pt x="368" y="282"/>
                  </a:lnTo>
                  <a:lnTo>
                    <a:pt x="394" y="262"/>
                  </a:lnTo>
                  <a:lnTo>
                    <a:pt x="414" y="238"/>
                  </a:lnTo>
                  <a:lnTo>
                    <a:pt x="426" y="212"/>
                  </a:lnTo>
                  <a:lnTo>
                    <a:pt x="434" y="184"/>
                  </a:lnTo>
                  <a:lnTo>
                    <a:pt x="436" y="158"/>
                  </a:lnTo>
                  <a:lnTo>
                    <a:pt x="434" y="132"/>
                  </a:lnTo>
                  <a:lnTo>
                    <a:pt x="428" y="102"/>
                  </a:lnTo>
                  <a:lnTo>
                    <a:pt x="416" y="74"/>
                  </a:lnTo>
                  <a:lnTo>
                    <a:pt x="394" y="48"/>
                  </a:lnTo>
                  <a:lnTo>
                    <a:pt x="368" y="30"/>
                  </a:lnTo>
                  <a:lnTo>
                    <a:pt x="336" y="16"/>
                  </a:lnTo>
                  <a:lnTo>
                    <a:pt x="304" y="8"/>
                  </a:lnTo>
                  <a:lnTo>
                    <a:pt x="270" y="2"/>
                  </a:lnTo>
                  <a:lnTo>
                    <a:pt x="236" y="0"/>
                  </a:lnTo>
                  <a:lnTo>
                    <a:pt x="204" y="0"/>
                  </a:lnTo>
                  <a:lnTo>
                    <a:pt x="158" y="0"/>
                  </a:lnTo>
                  <a:lnTo>
                    <a:pt x="118" y="2"/>
                  </a:lnTo>
                  <a:lnTo>
                    <a:pt x="78" y="4"/>
                  </a:lnTo>
                  <a:lnTo>
                    <a:pt x="56" y="4"/>
                  </a:lnTo>
                  <a:lnTo>
                    <a:pt x="34" y="2"/>
                  </a:lnTo>
                  <a:lnTo>
                    <a:pt x="14" y="0"/>
                  </a:lnTo>
                  <a:lnTo>
                    <a:pt x="2" y="0"/>
                  </a:lnTo>
                  <a:lnTo>
                    <a:pt x="8" y="10"/>
                  </a:lnTo>
                  <a:lnTo>
                    <a:pt x="12" y="22"/>
                  </a:lnTo>
                  <a:lnTo>
                    <a:pt x="16" y="34"/>
                  </a:lnTo>
                  <a:lnTo>
                    <a:pt x="18" y="50"/>
                  </a:lnTo>
                  <a:lnTo>
                    <a:pt x="20" y="72"/>
                  </a:lnTo>
                  <a:lnTo>
                    <a:pt x="20" y="102"/>
                  </a:lnTo>
                  <a:lnTo>
                    <a:pt x="20" y="142"/>
                  </a:lnTo>
                  <a:lnTo>
                    <a:pt x="20" y="198"/>
                  </a:lnTo>
                  <a:close/>
                  <a:moveTo>
                    <a:pt x="92" y="134"/>
                  </a:moveTo>
                  <a:lnTo>
                    <a:pt x="92" y="108"/>
                  </a:lnTo>
                  <a:lnTo>
                    <a:pt x="92" y="80"/>
                  </a:lnTo>
                  <a:lnTo>
                    <a:pt x="94" y="54"/>
                  </a:lnTo>
                  <a:lnTo>
                    <a:pt x="94" y="36"/>
                  </a:lnTo>
                  <a:lnTo>
                    <a:pt x="118" y="34"/>
                  </a:lnTo>
                  <a:lnTo>
                    <a:pt x="148" y="32"/>
                  </a:lnTo>
                  <a:lnTo>
                    <a:pt x="180" y="30"/>
                  </a:lnTo>
                  <a:lnTo>
                    <a:pt x="200" y="32"/>
                  </a:lnTo>
                  <a:lnTo>
                    <a:pt x="230" y="34"/>
                  </a:lnTo>
                  <a:lnTo>
                    <a:pt x="262" y="40"/>
                  </a:lnTo>
                  <a:lnTo>
                    <a:pt x="294" y="54"/>
                  </a:lnTo>
                  <a:lnTo>
                    <a:pt x="322" y="72"/>
                  </a:lnTo>
                  <a:lnTo>
                    <a:pt x="338" y="92"/>
                  </a:lnTo>
                  <a:lnTo>
                    <a:pt x="348" y="114"/>
                  </a:lnTo>
                  <a:lnTo>
                    <a:pt x="354" y="136"/>
                  </a:lnTo>
                  <a:lnTo>
                    <a:pt x="354" y="158"/>
                  </a:lnTo>
                  <a:lnTo>
                    <a:pt x="354" y="172"/>
                  </a:lnTo>
                  <a:lnTo>
                    <a:pt x="352" y="190"/>
                  </a:lnTo>
                  <a:lnTo>
                    <a:pt x="348" y="208"/>
                  </a:lnTo>
                  <a:lnTo>
                    <a:pt x="338" y="228"/>
                  </a:lnTo>
                  <a:lnTo>
                    <a:pt x="326" y="246"/>
                  </a:lnTo>
                  <a:lnTo>
                    <a:pt x="306" y="262"/>
                  </a:lnTo>
                  <a:lnTo>
                    <a:pt x="280" y="276"/>
                  </a:lnTo>
                  <a:lnTo>
                    <a:pt x="248" y="286"/>
                  </a:lnTo>
                  <a:lnTo>
                    <a:pt x="214" y="290"/>
                  </a:lnTo>
                  <a:lnTo>
                    <a:pt x="184" y="294"/>
                  </a:lnTo>
                  <a:lnTo>
                    <a:pt x="162" y="294"/>
                  </a:lnTo>
                  <a:lnTo>
                    <a:pt x="132" y="292"/>
                  </a:lnTo>
                  <a:lnTo>
                    <a:pt x="112" y="290"/>
                  </a:lnTo>
                  <a:lnTo>
                    <a:pt x="100" y="284"/>
                  </a:lnTo>
                  <a:lnTo>
                    <a:pt x="94" y="278"/>
                  </a:lnTo>
                  <a:lnTo>
                    <a:pt x="92" y="270"/>
                  </a:lnTo>
                  <a:lnTo>
                    <a:pt x="92" y="262"/>
                  </a:lnTo>
                  <a:lnTo>
                    <a:pt x="92" y="134"/>
                  </a:lnTo>
                  <a:close/>
                </a:path>
              </a:pathLst>
            </a:custGeom>
            <a:solidFill>
              <a:srgbClr val="FFFFFF"/>
            </a:solidFill>
            <a:ln w="0">
              <a:noFill/>
              <a:prstDash val="solid"/>
              <a:round/>
              <a:headEnd/>
              <a:tailEnd/>
            </a:ln>
          </p:spPr>
          <p:txBody>
            <a:bodyPr/>
            <a:lstStyle/>
            <a:p>
              <a:endParaRPr lang="en-US"/>
            </a:p>
          </p:txBody>
        </p:sp>
        <p:sp>
          <p:nvSpPr>
            <p:cNvPr id="11" name="Freeform 13"/>
            <p:cNvSpPr>
              <a:spLocks/>
            </p:cNvSpPr>
            <p:nvPr/>
          </p:nvSpPr>
          <p:spPr bwMode="auto">
            <a:xfrm>
              <a:off x="4062" y="2116"/>
              <a:ext cx="308" cy="326"/>
            </a:xfrm>
            <a:custGeom>
              <a:avLst/>
              <a:gdLst/>
              <a:ahLst/>
              <a:cxnLst>
                <a:cxn ang="0">
                  <a:pos x="18" y="244"/>
                </a:cxn>
                <a:cxn ang="0">
                  <a:pos x="12" y="300"/>
                </a:cxn>
                <a:cxn ang="0">
                  <a:pos x="4" y="318"/>
                </a:cxn>
                <a:cxn ang="0">
                  <a:pos x="28" y="324"/>
                </a:cxn>
                <a:cxn ang="0">
                  <a:pos x="92" y="322"/>
                </a:cxn>
                <a:cxn ang="0">
                  <a:pos x="192" y="324"/>
                </a:cxn>
                <a:cxn ang="0">
                  <a:pos x="264" y="324"/>
                </a:cxn>
                <a:cxn ang="0">
                  <a:pos x="290" y="310"/>
                </a:cxn>
                <a:cxn ang="0">
                  <a:pos x="298" y="286"/>
                </a:cxn>
                <a:cxn ang="0">
                  <a:pos x="294" y="276"/>
                </a:cxn>
                <a:cxn ang="0">
                  <a:pos x="254" y="288"/>
                </a:cxn>
                <a:cxn ang="0">
                  <a:pos x="194" y="292"/>
                </a:cxn>
                <a:cxn ang="0">
                  <a:pos x="142" y="292"/>
                </a:cxn>
                <a:cxn ang="0">
                  <a:pos x="104" y="286"/>
                </a:cxn>
                <a:cxn ang="0">
                  <a:pos x="92" y="268"/>
                </a:cxn>
                <a:cxn ang="0">
                  <a:pos x="90" y="170"/>
                </a:cxn>
                <a:cxn ang="0">
                  <a:pos x="162" y="170"/>
                </a:cxn>
                <a:cxn ang="0">
                  <a:pos x="218" y="172"/>
                </a:cxn>
                <a:cxn ang="0">
                  <a:pos x="252" y="178"/>
                </a:cxn>
                <a:cxn ang="0">
                  <a:pos x="266" y="176"/>
                </a:cxn>
                <a:cxn ang="0">
                  <a:pos x="264" y="162"/>
                </a:cxn>
                <a:cxn ang="0">
                  <a:pos x="264" y="146"/>
                </a:cxn>
                <a:cxn ang="0">
                  <a:pos x="266" y="130"/>
                </a:cxn>
                <a:cxn ang="0">
                  <a:pos x="260" y="126"/>
                </a:cxn>
                <a:cxn ang="0">
                  <a:pos x="248" y="132"/>
                </a:cxn>
                <a:cxn ang="0">
                  <a:pos x="216" y="136"/>
                </a:cxn>
                <a:cxn ang="0">
                  <a:pos x="176" y="138"/>
                </a:cxn>
                <a:cxn ang="0">
                  <a:pos x="116" y="136"/>
                </a:cxn>
                <a:cxn ang="0">
                  <a:pos x="90" y="86"/>
                </a:cxn>
                <a:cxn ang="0">
                  <a:pos x="92" y="34"/>
                </a:cxn>
                <a:cxn ang="0">
                  <a:pos x="138" y="32"/>
                </a:cxn>
                <a:cxn ang="0">
                  <a:pos x="198" y="32"/>
                </a:cxn>
                <a:cxn ang="0">
                  <a:pos x="242" y="36"/>
                </a:cxn>
                <a:cxn ang="0">
                  <a:pos x="268" y="46"/>
                </a:cxn>
                <a:cxn ang="0">
                  <a:pos x="276" y="42"/>
                </a:cxn>
                <a:cxn ang="0">
                  <a:pos x="276" y="20"/>
                </a:cxn>
                <a:cxn ang="0">
                  <a:pos x="278" y="0"/>
                </a:cxn>
                <a:cxn ang="0">
                  <a:pos x="116" y="2"/>
                </a:cxn>
                <a:cxn ang="0">
                  <a:pos x="50" y="2"/>
                </a:cxn>
                <a:cxn ang="0">
                  <a:pos x="14" y="0"/>
                </a:cxn>
                <a:cxn ang="0">
                  <a:pos x="10" y="16"/>
                </a:cxn>
                <a:cxn ang="0">
                  <a:pos x="16" y="48"/>
                </a:cxn>
                <a:cxn ang="0">
                  <a:pos x="18" y="100"/>
                </a:cxn>
              </a:cxnLst>
              <a:rect l="0" t="0" r="r" b="b"/>
              <a:pathLst>
                <a:path w="308" h="326">
                  <a:moveTo>
                    <a:pt x="18" y="214"/>
                  </a:moveTo>
                  <a:lnTo>
                    <a:pt x="18" y="244"/>
                  </a:lnTo>
                  <a:lnTo>
                    <a:pt x="16" y="272"/>
                  </a:lnTo>
                  <a:lnTo>
                    <a:pt x="12" y="300"/>
                  </a:lnTo>
                  <a:lnTo>
                    <a:pt x="8" y="308"/>
                  </a:lnTo>
                  <a:lnTo>
                    <a:pt x="4" y="318"/>
                  </a:lnTo>
                  <a:lnTo>
                    <a:pt x="0" y="326"/>
                  </a:lnTo>
                  <a:lnTo>
                    <a:pt x="28" y="324"/>
                  </a:lnTo>
                  <a:lnTo>
                    <a:pt x="58" y="324"/>
                  </a:lnTo>
                  <a:lnTo>
                    <a:pt x="92" y="322"/>
                  </a:lnTo>
                  <a:lnTo>
                    <a:pt x="138" y="322"/>
                  </a:lnTo>
                  <a:lnTo>
                    <a:pt x="192" y="324"/>
                  </a:lnTo>
                  <a:lnTo>
                    <a:pt x="234" y="324"/>
                  </a:lnTo>
                  <a:lnTo>
                    <a:pt x="264" y="324"/>
                  </a:lnTo>
                  <a:lnTo>
                    <a:pt x="286" y="326"/>
                  </a:lnTo>
                  <a:lnTo>
                    <a:pt x="290" y="310"/>
                  </a:lnTo>
                  <a:lnTo>
                    <a:pt x="294" y="298"/>
                  </a:lnTo>
                  <a:lnTo>
                    <a:pt x="298" y="286"/>
                  </a:lnTo>
                  <a:lnTo>
                    <a:pt x="308" y="270"/>
                  </a:lnTo>
                  <a:lnTo>
                    <a:pt x="294" y="276"/>
                  </a:lnTo>
                  <a:lnTo>
                    <a:pt x="276" y="282"/>
                  </a:lnTo>
                  <a:lnTo>
                    <a:pt x="254" y="288"/>
                  </a:lnTo>
                  <a:lnTo>
                    <a:pt x="222" y="290"/>
                  </a:lnTo>
                  <a:lnTo>
                    <a:pt x="194" y="292"/>
                  </a:lnTo>
                  <a:lnTo>
                    <a:pt x="174" y="292"/>
                  </a:lnTo>
                  <a:lnTo>
                    <a:pt x="142" y="292"/>
                  </a:lnTo>
                  <a:lnTo>
                    <a:pt x="118" y="290"/>
                  </a:lnTo>
                  <a:lnTo>
                    <a:pt x="104" y="286"/>
                  </a:lnTo>
                  <a:lnTo>
                    <a:pt x="94" y="280"/>
                  </a:lnTo>
                  <a:lnTo>
                    <a:pt x="92" y="268"/>
                  </a:lnTo>
                  <a:lnTo>
                    <a:pt x="90" y="252"/>
                  </a:lnTo>
                  <a:lnTo>
                    <a:pt x="90" y="170"/>
                  </a:lnTo>
                  <a:lnTo>
                    <a:pt x="130" y="170"/>
                  </a:lnTo>
                  <a:lnTo>
                    <a:pt x="162" y="170"/>
                  </a:lnTo>
                  <a:lnTo>
                    <a:pt x="190" y="170"/>
                  </a:lnTo>
                  <a:lnTo>
                    <a:pt x="218" y="172"/>
                  </a:lnTo>
                  <a:lnTo>
                    <a:pt x="238" y="174"/>
                  </a:lnTo>
                  <a:lnTo>
                    <a:pt x="252" y="178"/>
                  </a:lnTo>
                  <a:lnTo>
                    <a:pt x="268" y="184"/>
                  </a:lnTo>
                  <a:lnTo>
                    <a:pt x="266" y="176"/>
                  </a:lnTo>
                  <a:lnTo>
                    <a:pt x="264" y="170"/>
                  </a:lnTo>
                  <a:lnTo>
                    <a:pt x="264" y="162"/>
                  </a:lnTo>
                  <a:lnTo>
                    <a:pt x="264" y="154"/>
                  </a:lnTo>
                  <a:lnTo>
                    <a:pt x="264" y="146"/>
                  </a:lnTo>
                  <a:lnTo>
                    <a:pt x="264" y="138"/>
                  </a:lnTo>
                  <a:lnTo>
                    <a:pt x="266" y="130"/>
                  </a:lnTo>
                  <a:lnTo>
                    <a:pt x="268" y="122"/>
                  </a:lnTo>
                  <a:lnTo>
                    <a:pt x="260" y="126"/>
                  </a:lnTo>
                  <a:lnTo>
                    <a:pt x="254" y="130"/>
                  </a:lnTo>
                  <a:lnTo>
                    <a:pt x="248" y="132"/>
                  </a:lnTo>
                  <a:lnTo>
                    <a:pt x="238" y="134"/>
                  </a:lnTo>
                  <a:lnTo>
                    <a:pt x="216" y="136"/>
                  </a:lnTo>
                  <a:lnTo>
                    <a:pt x="192" y="136"/>
                  </a:lnTo>
                  <a:lnTo>
                    <a:pt x="176" y="138"/>
                  </a:lnTo>
                  <a:lnTo>
                    <a:pt x="142" y="136"/>
                  </a:lnTo>
                  <a:lnTo>
                    <a:pt x="116" y="136"/>
                  </a:lnTo>
                  <a:lnTo>
                    <a:pt x="90" y="134"/>
                  </a:lnTo>
                  <a:lnTo>
                    <a:pt x="90" y="86"/>
                  </a:lnTo>
                  <a:lnTo>
                    <a:pt x="90" y="60"/>
                  </a:lnTo>
                  <a:lnTo>
                    <a:pt x="92" y="34"/>
                  </a:lnTo>
                  <a:lnTo>
                    <a:pt x="116" y="32"/>
                  </a:lnTo>
                  <a:lnTo>
                    <a:pt x="138" y="32"/>
                  </a:lnTo>
                  <a:lnTo>
                    <a:pt x="162" y="32"/>
                  </a:lnTo>
                  <a:lnTo>
                    <a:pt x="198" y="32"/>
                  </a:lnTo>
                  <a:lnTo>
                    <a:pt x="224" y="34"/>
                  </a:lnTo>
                  <a:lnTo>
                    <a:pt x="242" y="36"/>
                  </a:lnTo>
                  <a:lnTo>
                    <a:pt x="256" y="40"/>
                  </a:lnTo>
                  <a:lnTo>
                    <a:pt x="268" y="46"/>
                  </a:lnTo>
                  <a:lnTo>
                    <a:pt x="278" y="52"/>
                  </a:lnTo>
                  <a:lnTo>
                    <a:pt x="276" y="42"/>
                  </a:lnTo>
                  <a:lnTo>
                    <a:pt x="276" y="30"/>
                  </a:lnTo>
                  <a:lnTo>
                    <a:pt x="276" y="20"/>
                  </a:lnTo>
                  <a:lnTo>
                    <a:pt x="278" y="10"/>
                  </a:lnTo>
                  <a:lnTo>
                    <a:pt x="278" y="0"/>
                  </a:lnTo>
                  <a:lnTo>
                    <a:pt x="198" y="2"/>
                  </a:lnTo>
                  <a:lnTo>
                    <a:pt x="116" y="2"/>
                  </a:lnTo>
                  <a:lnTo>
                    <a:pt x="78" y="2"/>
                  </a:lnTo>
                  <a:lnTo>
                    <a:pt x="50" y="2"/>
                  </a:lnTo>
                  <a:lnTo>
                    <a:pt x="28" y="0"/>
                  </a:lnTo>
                  <a:lnTo>
                    <a:pt x="14" y="0"/>
                  </a:lnTo>
                  <a:lnTo>
                    <a:pt x="4" y="0"/>
                  </a:lnTo>
                  <a:lnTo>
                    <a:pt x="10" y="16"/>
                  </a:lnTo>
                  <a:lnTo>
                    <a:pt x="14" y="30"/>
                  </a:lnTo>
                  <a:lnTo>
                    <a:pt x="16" y="48"/>
                  </a:lnTo>
                  <a:lnTo>
                    <a:pt x="18" y="70"/>
                  </a:lnTo>
                  <a:lnTo>
                    <a:pt x="18" y="100"/>
                  </a:lnTo>
                  <a:lnTo>
                    <a:pt x="18" y="214"/>
                  </a:lnTo>
                  <a:close/>
                </a:path>
              </a:pathLst>
            </a:custGeom>
            <a:solidFill>
              <a:srgbClr val="FFFFFF"/>
            </a:solidFill>
            <a:ln w="0">
              <a:noFill/>
              <a:prstDash val="solid"/>
              <a:round/>
              <a:headEnd/>
              <a:tailEnd/>
            </a:ln>
          </p:spPr>
          <p:txBody>
            <a:bodyPr/>
            <a:lstStyle/>
            <a:p>
              <a:endParaRPr lang="en-US"/>
            </a:p>
          </p:txBody>
        </p:sp>
        <p:sp>
          <p:nvSpPr>
            <p:cNvPr id="12" name="Freeform 14"/>
            <p:cNvSpPr>
              <a:spLocks noEditPoints="1"/>
            </p:cNvSpPr>
            <p:nvPr/>
          </p:nvSpPr>
          <p:spPr bwMode="auto">
            <a:xfrm>
              <a:off x="4426" y="2112"/>
              <a:ext cx="512" cy="386"/>
            </a:xfrm>
            <a:custGeom>
              <a:avLst/>
              <a:gdLst/>
              <a:ahLst/>
              <a:cxnLst>
                <a:cxn ang="0">
                  <a:pos x="412" y="380"/>
                </a:cxn>
                <a:cxn ang="0">
                  <a:pos x="472" y="382"/>
                </a:cxn>
                <a:cxn ang="0">
                  <a:pos x="488" y="376"/>
                </a:cxn>
                <a:cxn ang="0">
                  <a:pos x="440" y="352"/>
                </a:cxn>
                <a:cxn ang="0">
                  <a:pos x="400" y="326"/>
                </a:cxn>
                <a:cxn ang="0">
                  <a:pos x="372" y="304"/>
                </a:cxn>
                <a:cxn ang="0">
                  <a:pos x="414" y="278"/>
                </a:cxn>
                <a:cxn ang="0">
                  <a:pos x="450" y="228"/>
                </a:cxn>
                <a:cxn ang="0">
                  <a:pos x="460" y="164"/>
                </a:cxn>
                <a:cxn ang="0">
                  <a:pos x="458" y="134"/>
                </a:cxn>
                <a:cxn ang="0">
                  <a:pos x="444" y="92"/>
                </a:cxn>
                <a:cxn ang="0">
                  <a:pos x="408" y="50"/>
                </a:cxn>
                <a:cxn ang="0">
                  <a:pos x="338" y="16"/>
                </a:cxn>
                <a:cxn ang="0">
                  <a:pos x="234" y="0"/>
                </a:cxn>
                <a:cxn ang="0">
                  <a:pos x="134" y="12"/>
                </a:cxn>
                <a:cxn ang="0">
                  <a:pos x="64" y="42"/>
                </a:cxn>
                <a:cxn ang="0">
                  <a:pos x="36" y="66"/>
                </a:cxn>
                <a:cxn ang="0">
                  <a:pos x="10" y="106"/>
                </a:cxn>
                <a:cxn ang="0">
                  <a:pos x="0" y="166"/>
                </a:cxn>
                <a:cxn ang="0">
                  <a:pos x="2" y="198"/>
                </a:cxn>
                <a:cxn ang="0">
                  <a:pos x="18" y="242"/>
                </a:cxn>
                <a:cxn ang="0">
                  <a:pos x="60" y="288"/>
                </a:cxn>
                <a:cxn ang="0">
                  <a:pos x="102" y="312"/>
                </a:cxn>
                <a:cxn ang="0">
                  <a:pos x="178" y="330"/>
                </a:cxn>
                <a:cxn ang="0">
                  <a:pos x="264" y="330"/>
                </a:cxn>
                <a:cxn ang="0">
                  <a:pos x="390" y="382"/>
                </a:cxn>
                <a:cxn ang="0">
                  <a:pos x="256" y="34"/>
                </a:cxn>
                <a:cxn ang="0">
                  <a:pos x="310" y="48"/>
                </a:cxn>
                <a:cxn ang="0">
                  <a:pos x="354" y="82"/>
                </a:cxn>
                <a:cxn ang="0">
                  <a:pos x="376" y="136"/>
                </a:cxn>
                <a:cxn ang="0">
                  <a:pos x="378" y="184"/>
                </a:cxn>
                <a:cxn ang="0">
                  <a:pos x="366" y="232"/>
                </a:cxn>
                <a:cxn ang="0">
                  <a:pos x="328" y="274"/>
                </a:cxn>
                <a:cxn ang="0">
                  <a:pos x="266" y="298"/>
                </a:cxn>
                <a:cxn ang="0">
                  <a:pos x="206" y="300"/>
                </a:cxn>
                <a:cxn ang="0">
                  <a:pos x="160" y="290"/>
                </a:cxn>
                <a:cxn ang="0">
                  <a:pos x="118" y="264"/>
                </a:cxn>
                <a:cxn ang="0">
                  <a:pos x="88" y="218"/>
                </a:cxn>
                <a:cxn ang="0">
                  <a:pos x="82" y="166"/>
                </a:cxn>
                <a:cxn ang="0">
                  <a:pos x="88" y="120"/>
                </a:cxn>
                <a:cxn ang="0">
                  <a:pos x="118" y="70"/>
                </a:cxn>
                <a:cxn ang="0">
                  <a:pos x="168" y="40"/>
                </a:cxn>
                <a:cxn ang="0">
                  <a:pos x="228" y="32"/>
                </a:cxn>
              </a:cxnLst>
              <a:rect l="0" t="0" r="r" b="b"/>
              <a:pathLst>
                <a:path w="512" h="386">
                  <a:moveTo>
                    <a:pt x="390" y="382"/>
                  </a:moveTo>
                  <a:lnTo>
                    <a:pt x="412" y="380"/>
                  </a:lnTo>
                  <a:lnTo>
                    <a:pt x="436" y="380"/>
                  </a:lnTo>
                  <a:lnTo>
                    <a:pt x="472" y="382"/>
                  </a:lnTo>
                  <a:lnTo>
                    <a:pt x="512" y="386"/>
                  </a:lnTo>
                  <a:lnTo>
                    <a:pt x="488" y="376"/>
                  </a:lnTo>
                  <a:lnTo>
                    <a:pt x="464" y="364"/>
                  </a:lnTo>
                  <a:lnTo>
                    <a:pt x="440" y="352"/>
                  </a:lnTo>
                  <a:lnTo>
                    <a:pt x="418" y="338"/>
                  </a:lnTo>
                  <a:lnTo>
                    <a:pt x="400" y="326"/>
                  </a:lnTo>
                  <a:lnTo>
                    <a:pt x="388" y="316"/>
                  </a:lnTo>
                  <a:lnTo>
                    <a:pt x="372" y="304"/>
                  </a:lnTo>
                  <a:lnTo>
                    <a:pt x="392" y="294"/>
                  </a:lnTo>
                  <a:lnTo>
                    <a:pt x="414" y="278"/>
                  </a:lnTo>
                  <a:lnTo>
                    <a:pt x="436" y="254"/>
                  </a:lnTo>
                  <a:lnTo>
                    <a:pt x="450" y="228"/>
                  </a:lnTo>
                  <a:lnTo>
                    <a:pt x="458" y="198"/>
                  </a:lnTo>
                  <a:lnTo>
                    <a:pt x="460" y="164"/>
                  </a:lnTo>
                  <a:lnTo>
                    <a:pt x="460" y="152"/>
                  </a:lnTo>
                  <a:lnTo>
                    <a:pt x="458" y="134"/>
                  </a:lnTo>
                  <a:lnTo>
                    <a:pt x="454" y="114"/>
                  </a:lnTo>
                  <a:lnTo>
                    <a:pt x="444" y="92"/>
                  </a:lnTo>
                  <a:lnTo>
                    <a:pt x="430" y="70"/>
                  </a:lnTo>
                  <a:lnTo>
                    <a:pt x="408" y="50"/>
                  </a:lnTo>
                  <a:lnTo>
                    <a:pt x="378" y="30"/>
                  </a:lnTo>
                  <a:lnTo>
                    <a:pt x="338" y="16"/>
                  </a:lnTo>
                  <a:lnTo>
                    <a:pt x="290" y="4"/>
                  </a:lnTo>
                  <a:lnTo>
                    <a:pt x="234" y="0"/>
                  </a:lnTo>
                  <a:lnTo>
                    <a:pt x="182" y="4"/>
                  </a:lnTo>
                  <a:lnTo>
                    <a:pt x="134" y="12"/>
                  </a:lnTo>
                  <a:lnTo>
                    <a:pt x="96" y="26"/>
                  </a:lnTo>
                  <a:lnTo>
                    <a:pt x="64" y="42"/>
                  </a:lnTo>
                  <a:lnTo>
                    <a:pt x="50" y="52"/>
                  </a:lnTo>
                  <a:lnTo>
                    <a:pt x="36" y="66"/>
                  </a:lnTo>
                  <a:lnTo>
                    <a:pt x="22" y="84"/>
                  </a:lnTo>
                  <a:lnTo>
                    <a:pt x="10" y="106"/>
                  </a:lnTo>
                  <a:lnTo>
                    <a:pt x="2" y="134"/>
                  </a:lnTo>
                  <a:lnTo>
                    <a:pt x="0" y="166"/>
                  </a:lnTo>
                  <a:lnTo>
                    <a:pt x="0" y="180"/>
                  </a:lnTo>
                  <a:lnTo>
                    <a:pt x="2" y="198"/>
                  </a:lnTo>
                  <a:lnTo>
                    <a:pt x="6" y="220"/>
                  </a:lnTo>
                  <a:lnTo>
                    <a:pt x="18" y="242"/>
                  </a:lnTo>
                  <a:lnTo>
                    <a:pt x="34" y="266"/>
                  </a:lnTo>
                  <a:lnTo>
                    <a:pt x="60" y="288"/>
                  </a:lnTo>
                  <a:lnTo>
                    <a:pt x="78" y="300"/>
                  </a:lnTo>
                  <a:lnTo>
                    <a:pt x="102" y="312"/>
                  </a:lnTo>
                  <a:lnTo>
                    <a:pt x="136" y="322"/>
                  </a:lnTo>
                  <a:lnTo>
                    <a:pt x="178" y="330"/>
                  </a:lnTo>
                  <a:lnTo>
                    <a:pt x="226" y="332"/>
                  </a:lnTo>
                  <a:lnTo>
                    <a:pt x="264" y="330"/>
                  </a:lnTo>
                  <a:lnTo>
                    <a:pt x="304" y="326"/>
                  </a:lnTo>
                  <a:lnTo>
                    <a:pt x="390" y="382"/>
                  </a:lnTo>
                  <a:close/>
                  <a:moveTo>
                    <a:pt x="228" y="32"/>
                  </a:moveTo>
                  <a:lnTo>
                    <a:pt x="256" y="34"/>
                  </a:lnTo>
                  <a:lnTo>
                    <a:pt x="284" y="38"/>
                  </a:lnTo>
                  <a:lnTo>
                    <a:pt x="310" y="48"/>
                  </a:lnTo>
                  <a:lnTo>
                    <a:pt x="334" y="62"/>
                  </a:lnTo>
                  <a:lnTo>
                    <a:pt x="354" y="82"/>
                  </a:lnTo>
                  <a:lnTo>
                    <a:pt x="368" y="106"/>
                  </a:lnTo>
                  <a:lnTo>
                    <a:pt x="376" y="136"/>
                  </a:lnTo>
                  <a:lnTo>
                    <a:pt x="380" y="168"/>
                  </a:lnTo>
                  <a:lnTo>
                    <a:pt x="378" y="184"/>
                  </a:lnTo>
                  <a:lnTo>
                    <a:pt x="374" y="208"/>
                  </a:lnTo>
                  <a:lnTo>
                    <a:pt x="366" y="232"/>
                  </a:lnTo>
                  <a:lnTo>
                    <a:pt x="352" y="254"/>
                  </a:lnTo>
                  <a:lnTo>
                    <a:pt x="328" y="274"/>
                  </a:lnTo>
                  <a:lnTo>
                    <a:pt x="300" y="290"/>
                  </a:lnTo>
                  <a:lnTo>
                    <a:pt x="266" y="298"/>
                  </a:lnTo>
                  <a:lnTo>
                    <a:pt x="228" y="302"/>
                  </a:lnTo>
                  <a:lnTo>
                    <a:pt x="206" y="300"/>
                  </a:lnTo>
                  <a:lnTo>
                    <a:pt x="184" y="296"/>
                  </a:lnTo>
                  <a:lnTo>
                    <a:pt x="160" y="290"/>
                  </a:lnTo>
                  <a:lnTo>
                    <a:pt x="138" y="278"/>
                  </a:lnTo>
                  <a:lnTo>
                    <a:pt x="118" y="264"/>
                  </a:lnTo>
                  <a:lnTo>
                    <a:pt x="100" y="244"/>
                  </a:lnTo>
                  <a:lnTo>
                    <a:pt x="88" y="218"/>
                  </a:lnTo>
                  <a:lnTo>
                    <a:pt x="84" y="194"/>
                  </a:lnTo>
                  <a:lnTo>
                    <a:pt x="82" y="166"/>
                  </a:lnTo>
                  <a:lnTo>
                    <a:pt x="82" y="144"/>
                  </a:lnTo>
                  <a:lnTo>
                    <a:pt x="88" y="120"/>
                  </a:lnTo>
                  <a:lnTo>
                    <a:pt x="98" y="94"/>
                  </a:lnTo>
                  <a:lnTo>
                    <a:pt x="118" y="70"/>
                  </a:lnTo>
                  <a:lnTo>
                    <a:pt x="140" y="54"/>
                  </a:lnTo>
                  <a:lnTo>
                    <a:pt x="168" y="40"/>
                  </a:lnTo>
                  <a:lnTo>
                    <a:pt x="198" y="34"/>
                  </a:lnTo>
                  <a:lnTo>
                    <a:pt x="228" y="32"/>
                  </a:lnTo>
                  <a:close/>
                </a:path>
              </a:pathLst>
            </a:custGeom>
            <a:solidFill>
              <a:srgbClr val="FFFFFF"/>
            </a:solidFill>
            <a:ln w="0">
              <a:noFill/>
              <a:prstDash val="solid"/>
              <a:round/>
              <a:headEnd/>
              <a:tailEnd/>
            </a:ln>
          </p:spPr>
          <p:txBody>
            <a:bodyPr/>
            <a:lstStyle/>
            <a:p>
              <a:endParaRPr lang="en-US"/>
            </a:p>
          </p:txBody>
        </p:sp>
        <p:sp>
          <p:nvSpPr>
            <p:cNvPr id="13" name="Freeform 15"/>
            <p:cNvSpPr>
              <a:spLocks noEditPoints="1"/>
            </p:cNvSpPr>
            <p:nvPr/>
          </p:nvSpPr>
          <p:spPr bwMode="auto">
            <a:xfrm>
              <a:off x="3032" y="2620"/>
              <a:ext cx="86" cy="80"/>
            </a:xfrm>
            <a:custGeom>
              <a:avLst/>
              <a:gdLst/>
              <a:ahLst/>
              <a:cxnLst>
                <a:cxn ang="0">
                  <a:pos x="0" y="80"/>
                </a:cxn>
                <a:cxn ang="0">
                  <a:pos x="34" y="0"/>
                </a:cxn>
                <a:cxn ang="0">
                  <a:pos x="48" y="0"/>
                </a:cxn>
                <a:cxn ang="0">
                  <a:pos x="86" y="80"/>
                </a:cxn>
                <a:cxn ang="0">
                  <a:pos x="72" y="80"/>
                </a:cxn>
                <a:cxn ang="0">
                  <a:pos x="60" y="56"/>
                </a:cxn>
                <a:cxn ang="0">
                  <a:pos x="22" y="56"/>
                </a:cxn>
                <a:cxn ang="0">
                  <a:pos x="12" y="80"/>
                </a:cxn>
                <a:cxn ang="0">
                  <a:pos x="0" y="80"/>
                </a:cxn>
                <a:cxn ang="0">
                  <a:pos x="26" y="46"/>
                </a:cxn>
                <a:cxn ang="0">
                  <a:pos x="56" y="46"/>
                </a:cxn>
                <a:cxn ang="0">
                  <a:pos x="48" y="24"/>
                </a:cxn>
                <a:cxn ang="0">
                  <a:pos x="44" y="16"/>
                </a:cxn>
                <a:cxn ang="0">
                  <a:pos x="40" y="8"/>
                </a:cxn>
                <a:cxn ang="0">
                  <a:pos x="38" y="16"/>
                </a:cxn>
                <a:cxn ang="0">
                  <a:pos x="36" y="24"/>
                </a:cxn>
                <a:cxn ang="0">
                  <a:pos x="26" y="46"/>
                </a:cxn>
              </a:cxnLst>
              <a:rect l="0" t="0" r="r" b="b"/>
              <a:pathLst>
                <a:path w="86" h="80">
                  <a:moveTo>
                    <a:pt x="0" y="80"/>
                  </a:moveTo>
                  <a:lnTo>
                    <a:pt x="34" y="0"/>
                  </a:lnTo>
                  <a:lnTo>
                    <a:pt x="48" y="0"/>
                  </a:lnTo>
                  <a:lnTo>
                    <a:pt x="86" y="80"/>
                  </a:lnTo>
                  <a:lnTo>
                    <a:pt x="72" y="80"/>
                  </a:lnTo>
                  <a:lnTo>
                    <a:pt x="60" y="56"/>
                  </a:lnTo>
                  <a:lnTo>
                    <a:pt x="22" y="56"/>
                  </a:lnTo>
                  <a:lnTo>
                    <a:pt x="12" y="80"/>
                  </a:lnTo>
                  <a:lnTo>
                    <a:pt x="0" y="80"/>
                  </a:lnTo>
                  <a:close/>
                  <a:moveTo>
                    <a:pt x="26" y="46"/>
                  </a:moveTo>
                  <a:lnTo>
                    <a:pt x="56" y="46"/>
                  </a:lnTo>
                  <a:lnTo>
                    <a:pt x="48" y="24"/>
                  </a:lnTo>
                  <a:lnTo>
                    <a:pt x="44" y="16"/>
                  </a:lnTo>
                  <a:lnTo>
                    <a:pt x="40" y="8"/>
                  </a:lnTo>
                  <a:lnTo>
                    <a:pt x="38"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14" name="Freeform 16"/>
            <p:cNvSpPr>
              <a:spLocks noEditPoints="1"/>
            </p:cNvSpPr>
            <p:nvPr/>
          </p:nvSpPr>
          <p:spPr bwMode="auto">
            <a:xfrm>
              <a:off x="3262" y="2620"/>
              <a:ext cx="82" cy="80"/>
            </a:xfrm>
            <a:custGeom>
              <a:avLst/>
              <a:gdLst/>
              <a:ahLst/>
              <a:cxnLst>
                <a:cxn ang="0">
                  <a:pos x="0" y="80"/>
                </a:cxn>
                <a:cxn ang="0">
                  <a:pos x="0" y="0"/>
                </a:cxn>
                <a:cxn ang="0">
                  <a:pos x="42" y="0"/>
                </a:cxn>
                <a:cxn ang="0">
                  <a:pos x="48" y="0"/>
                </a:cxn>
                <a:cxn ang="0">
                  <a:pos x="56" y="0"/>
                </a:cxn>
                <a:cxn ang="0">
                  <a:pos x="60" y="2"/>
                </a:cxn>
                <a:cxn ang="0">
                  <a:pos x="66" y="4"/>
                </a:cxn>
                <a:cxn ang="0">
                  <a:pos x="70" y="10"/>
                </a:cxn>
                <a:cxn ang="0">
                  <a:pos x="74" y="14"/>
                </a:cxn>
                <a:cxn ang="0">
                  <a:pos x="74" y="22"/>
                </a:cxn>
                <a:cxn ang="0">
                  <a:pos x="74" y="26"/>
                </a:cxn>
                <a:cxn ang="0">
                  <a:pos x="72" y="32"/>
                </a:cxn>
                <a:cxn ang="0">
                  <a:pos x="68" y="36"/>
                </a:cxn>
                <a:cxn ang="0">
                  <a:pos x="62" y="38"/>
                </a:cxn>
                <a:cxn ang="0">
                  <a:pos x="56" y="42"/>
                </a:cxn>
                <a:cxn ang="0">
                  <a:pos x="48" y="42"/>
                </a:cxn>
                <a:cxn ang="0">
                  <a:pos x="52" y="44"/>
                </a:cxn>
                <a:cxn ang="0">
                  <a:pos x="56" y="46"/>
                </a:cxn>
                <a:cxn ang="0">
                  <a:pos x="60" y="52"/>
                </a:cxn>
                <a:cxn ang="0">
                  <a:pos x="66" y="58"/>
                </a:cxn>
                <a:cxn ang="0">
                  <a:pos x="82" y="80"/>
                </a:cxn>
                <a:cxn ang="0">
                  <a:pos x="66" y="80"/>
                </a:cxn>
                <a:cxn ang="0">
                  <a:pos x="54" y="62"/>
                </a:cxn>
                <a:cxn ang="0">
                  <a:pos x="50" y="56"/>
                </a:cxn>
                <a:cxn ang="0">
                  <a:pos x="46" y="52"/>
                </a:cxn>
                <a:cxn ang="0">
                  <a:pos x="42" y="48"/>
                </a:cxn>
                <a:cxn ang="0">
                  <a:pos x="40" y="46"/>
                </a:cxn>
                <a:cxn ang="0">
                  <a:pos x="36" y="46"/>
                </a:cxn>
                <a:cxn ang="0">
                  <a:pos x="34" y="44"/>
                </a:cxn>
                <a:cxn ang="0">
                  <a:pos x="30" y="44"/>
                </a:cxn>
                <a:cxn ang="0">
                  <a:pos x="26" y="44"/>
                </a:cxn>
                <a:cxn ang="0">
                  <a:pos x="12" y="44"/>
                </a:cxn>
                <a:cxn ang="0">
                  <a:pos x="12" y="80"/>
                </a:cxn>
                <a:cxn ang="0">
                  <a:pos x="0" y="80"/>
                </a:cxn>
                <a:cxn ang="0">
                  <a:pos x="12" y="34"/>
                </a:cxn>
                <a:cxn ang="0">
                  <a:pos x="38" y="34"/>
                </a:cxn>
                <a:cxn ang="0">
                  <a:pos x="46" y="34"/>
                </a:cxn>
                <a:cxn ang="0">
                  <a:pos x="52" y="34"/>
                </a:cxn>
                <a:cxn ang="0">
                  <a:pos x="56" y="32"/>
                </a:cxn>
                <a:cxn ang="0">
                  <a:pos x="60" y="28"/>
                </a:cxn>
                <a:cxn ang="0">
                  <a:pos x="60" y="24"/>
                </a:cxn>
                <a:cxn ang="0">
                  <a:pos x="62" y="22"/>
                </a:cxn>
                <a:cxn ang="0">
                  <a:pos x="60" y="16"/>
                </a:cxn>
                <a:cxn ang="0">
                  <a:pos x="56" y="12"/>
                </a:cxn>
                <a:cxn ang="0">
                  <a:pos x="54" y="10"/>
                </a:cxn>
                <a:cxn ang="0">
                  <a:pos x="48" y="8"/>
                </a:cxn>
                <a:cxn ang="0">
                  <a:pos x="42" y="8"/>
                </a:cxn>
                <a:cxn ang="0">
                  <a:pos x="12" y="8"/>
                </a:cxn>
                <a:cxn ang="0">
                  <a:pos x="12" y="34"/>
                </a:cxn>
              </a:cxnLst>
              <a:rect l="0" t="0" r="r" b="b"/>
              <a:pathLst>
                <a:path w="82" h="80">
                  <a:moveTo>
                    <a:pt x="0" y="80"/>
                  </a:moveTo>
                  <a:lnTo>
                    <a:pt x="0" y="0"/>
                  </a:lnTo>
                  <a:lnTo>
                    <a:pt x="42" y="0"/>
                  </a:lnTo>
                  <a:lnTo>
                    <a:pt x="48" y="0"/>
                  </a:lnTo>
                  <a:lnTo>
                    <a:pt x="56" y="0"/>
                  </a:lnTo>
                  <a:lnTo>
                    <a:pt x="60" y="2"/>
                  </a:lnTo>
                  <a:lnTo>
                    <a:pt x="66" y="4"/>
                  </a:lnTo>
                  <a:lnTo>
                    <a:pt x="70" y="10"/>
                  </a:lnTo>
                  <a:lnTo>
                    <a:pt x="74" y="14"/>
                  </a:lnTo>
                  <a:lnTo>
                    <a:pt x="74" y="22"/>
                  </a:lnTo>
                  <a:lnTo>
                    <a:pt x="74" y="26"/>
                  </a:lnTo>
                  <a:lnTo>
                    <a:pt x="72" y="32"/>
                  </a:lnTo>
                  <a:lnTo>
                    <a:pt x="68" y="36"/>
                  </a:lnTo>
                  <a:lnTo>
                    <a:pt x="62" y="38"/>
                  </a:lnTo>
                  <a:lnTo>
                    <a:pt x="56" y="42"/>
                  </a:lnTo>
                  <a:lnTo>
                    <a:pt x="48" y="42"/>
                  </a:lnTo>
                  <a:lnTo>
                    <a:pt x="52" y="44"/>
                  </a:lnTo>
                  <a:lnTo>
                    <a:pt x="56" y="46"/>
                  </a:lnTo>
                  <a:lnTo>
                    <a:pt x="60" y="52"/>
                  </a:lnTo>
                  <a:lnTo>
                    <a:pt x="66" y="58"/>
                  </a:lnTo>
                  <a:lnTo>
                    <a:pt x="82" y="80"/>
                  </a:lnTo>
                  <a:lnTo>
                    <a:pt x="66" y="80"/>
                  </a:lnTo>
                  <a:lnTo>
                    <a:pt x="54" y="62"/>
                  </a:lnTo>
                  <a:lnTo>
                    <a:pt x="50" y="56"/>
                  </a:lnTo>
                  <a:lnTo>
                    <a:pt x="46" y="52"/>
                  </a:lnTo>
                  <a:lnTo>
                    <a:pt x="42" y="48"/>
                  </a:lnTo>
                  <a:lnTo>
                    <a:pt x="40" y="46"/>
                  </a:lnTo>
                  <a:lnTo>
                    <a:pt x="36" y="46"/>
                  </a:lnTo>
                  <a:lnTo>
                    <a:pt x="34" y="44"/>
                  </a:lnTo>
                  <a:lnTo>
                    <a:pt x="30" y="44"/>
                  </a:lnTo>
                  <a:lnTo>
                    <a:pt x="26" y="44"/>
                  </a:lnTo>
                  <a:lnTo>
                    <a:pt x="12" y="44"/>
                  </a:lnTo>
                  <a:lnTo>
                    <a:pt x="12" y="80"/>
                  </a:lnTo>
                  <a:lnTo>
                    <a:pt x="0" y="80"/>
                  </a:lnTo>
                  <a:close/>
                  <a:moveTo>
                    <a:pt x="12" y="34"/>
                  </a:moveTo>
                  <a:lnTo>
                    <a:pt x="38" y="34"/>
                  </a:lnTo>
                  <a:lnTo>
                    <a:pt x="46" y="34"/>
                  </a:lnTo>
                  <a:lnTo>
                    <a:pt x="52" y="34"/>
                  </a:lnTo>
                  <a:lnTo>
                    <a:pt x="56" y="32"/>
                  </a:lnTo>
                  <a:lnTo>
                    <a:pt x="60" y="28"/>
                  </a:lnTo>
                  <a:lnTo>
                    <a:pt x="60" y="24"/>
                  </a:lnTo>
                  <a:lnTo>
                    <a:pt x="62" y="22"/>
                  </a:lnTo>
                  <a:lnTo>
                    <a:pt x="60" y="16"/>
                  </a:lnTo>
                  <a:lnTo>
                    <a:pt x="56" y="12"/>
                  </a:lnTo>
                  <a:lnTo>
                    <a:pt x="54" y="10"/>
                  </a:lnTo>
                  <a:lnTo>
                    <a:pt x="48" y="8"/>
                  </a:lnTo>
                  <a:lnTo>
                    <a:pt x="42" y="8"/>
                  </a:lnTo>
                  <a:lnTo>
                    <a:pt x="12" y="8"/>
                  </a:lnTo>
                  <a:lnTo>
                    <a:pt x="12" y="34"/>
                  </a:lnTo>
                  <a:close/>
                </a:path>
              </a:pathLst>
            </a:custGeom>
            <a:solidFill>
              <a:srgbClr val="FFFFFF"/>
            </a:solidFill>
            <a:ln w="0">
              <a:noFill/>
              <a:prstDash val="solid"/>
              <a:round/>
              <a:headEnd/>
              <a:tailEnd/>
            </a:ln>
          </p:spPr>
          <p:txBody>
            <a:bodyPr/>
            <a:lstStyle/>
            <a:p>
              <a:endParaRPr lang="en-US"/>
            </a:p>
          </p:txBody>
        </p:sp>
        <p:sp>
          <p:nvSpPr>
            <p:cNvPr id="15" name="Freeform 17"/>
            <p:cNvSpPr>
              <a:spLocks/>
            </p:cNvSpPr>
            <p:nvPr/>
          </p:nvSpPr>
          <p:spPr bwMode="auto">
            <a:xfrm>
              <a:off x="3498" y="2620"/>
              <a:ext cx="76" cy="80"/>
            </a:xfrm>
            <a:custGeom>
              <a:avLst/>
              <a:gdLst/>
              <a:ahLst/>
              <a:cxnLst>
                <a:cxn ang="0">
                  <a:pos x="0" y="80"/>
                </a:cxn>
                <a:cxn ang="0">
                  <a:pos x="0" y="0"/>
                </a:cxn>
                <a:cxn ang="0">
                  <a:pos x="12" y="0"/>
                </a:cxn>
                <a:cxn ang="0">
                  <a:pos x="12" y="40"/>
                </a:cxn>
                <a:cxn ang="0">
                  <a:pos x="56" y="0"/>
                </a:cxn>
                <a:cxn ang="0">
                  <a:pos x="74" y="0"/>
                </a:cxn>
                <a:cxn ang="0">
                  <a:pos x="34" y="32"/>
                </a:cxn>
                <a:cxn ang="0">
                  <a:pos x="76" y="80"/>
                </a:cxn>
                <a:cxn ang="0">
                  <a:pos x="60" y="80"/>
                </a:cxn>
                <a:cxn ang="0">
                  <a:pos x="26" y="38"/>
                </a:cxn>
                <a:cxn ang="0">
                  <a:pos x="12" y="52"/>
                </a:cxn>
                <a:cxn ang="0">
                  <a:pos x="12" y="80"/>
                </a:cxn>
                <a:cxn ang="0">
                  <a:pos x="0" y="80"/>
                </a:cxn>
              </a:cxnLst>
              <a:rect l="0" t="0" r="r" b="b"/>
              <a:pathLst>
                <a:path w="76" h="80">
                  <a:moveTo>
                    <a:pt x="0" y="80"/>
                  </a:moveTo>
                  <a:lnTo>
                    <a:pt x="0" y="0"/>
                  </a:lnTo>
                  <a:lnTo>
                    <a:pt x="12" y="0"/>
                  </a:lnTo>
                  <a:lnTo>
                    <a:pt x="12" y="40"/>
                  </a:lnTo>
                  <a:lnTo>
                    <a:pt x="56" y="0"/>
                  </a:lnTo>
                  <a:lnTo>
                    <a:pt x="74" y="0"/>
                  </a:lnTo>
                  <a:lnTo>
                    <a:pt x="34" y="32"/>
                  </a:lnTo>
                  <a:lnTo>
                    <a:pt x="76" y="80"/>
                  </a:lnTo>
                  <a:lnTo>
                    <a:pt x="60" y="80"/>
                  </a:lnTo>
                  <a:lnTo>
                    <a:pt x="26" y="38"/>
                  </a:lnTo>
                  <a:lnTo>
                    <a:pt x="12" y="52"/>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6" name="Freeform 18"/>
            <p:cNvSpPr>
              <a:spLocks noEditPoints="1"/>
            </p:cNvSpPr>
            <p:nvPr/>
          </p:nvSpPr>
          <p:spPr bwMode="auto">
            <a:xfrm>
              <a:off x="3708" y="2620"/>
              <a:ext cx="86" cy="80"/>
            </a:xfrm>
            <a:custGeom>
              <a:avLst/>
              <a:gdLst/>
              <a:ahLst/>
              <a:cxnLst>
                <a:cxn ang="0">
                  <a:pos x="0" y="80"/>
                </a:cxn>
                <a:cxn ang="0">
                  <a:pos x="36" y="0"/>
                </a:cxn>
                <a:cxn ang="0">
                  <a:pos x="50" y="0"/>
                </a:cxn>
                <a:cxn ang="0">
                  <a:pos x="86" y="80"/>
                </a:cxn>
                <a:cxn ang="0">
                  <a:pos x="72" y="80"/>
                </a:cxn>
                <a:cxn ang="0">
                  <a:pos x="62" y="56"/>
                </a:cxn>
                <a:cxn ang="0">
                  <a:pos x="24" y="56"/>
                </a:cxn>
                <a:cxn ang="0">
                  <a:pos x="14" y="80"/>
                </a:cxn>
                <a:cxn ang="0">
                  <a:pos x="0" y="80"/>
                </a:cxn>
                <a:cxn ang="0">
                  <a:pos x="28" y="46"/>
                </a:cxn>
                <a:cxn ang="0">
                  <a:pos x="58" y="46"/>
                </a:cxn>
                <a:cxn ang="0">
                  <a:pos x="48" y="24"/>
                </a:cxn>
                <a:cxn ang="0">
                  <a:pos x="44" y="16"/>
                </a:cxn>
                <a:cxn ang="0">
                  <a:pos x="42" y="8"/>
                </a:cxn>
                <a:cxn ang="0">
                  <a:pos x="40" y="16"/>
                </a:cxn>
                <a:cxn ang="0">
                  <a:pos x="38" y="24"/>
                </a:cxn>
                <a:cxn ang="0">
                  <a:pos x="28" y="46"/>
                </a:cxn>
              </a:cxnLst>
              <a:rect l="0" t="0" r="r" b="b"/>
              <a:pathLst>
                <a:path w="86" h="80">
                  <a:moveTo>
                    <a:pt x="0" y="80"/>
                  </a:moveTo>
                  <a:lnTo>
                    <a:pt x="36" y="0"/>
                  </a:lnTo>
                  <a:lnTo>
                    <a:pt x="50" y="0"/>
                  </a:lnTo>
                  <a:lnTo>
                    <a:pt x="86" y="80"/>
                  </a:lnTo>
                  <a:lnTo>
                    <a:pt x="72" y="80"/>
                  </a:lnTo>
                  <a:lnTo>
                    <a:pt x="62" y="56"/>
                  </a:lnTo>
                  <a:lnTo>
                    <a:pt x="24" y="56"/>
                  </a:lnTo>
                  <a:lnTo>
                    <a:pt x="14" y="80"/>
                  </a:lnTo>
                  <a:lnTo>
                    <a:pt x="0" y="80"/>
                  </a:lnTo>
                  <a:close/>
                  <a:moveTo>
                    <a:pt x="28" y="46"/>
                  </a:moveTo>
                  <a:lnTo>
                    <a:pt x="58" y="46"/>
                  </a:lnTo>
                  <a:lnTo>
                    <a:pt x="48" y="24"/>
                  </a:lnTo>
                  <a:lnTo>
                    <a:pt x="44" y="16"/>
                  </a:lnTo>
                  <a:lnTo>
                    <a:pt x="42" y="8"/>
                  </a:lnTo>
                  <a:lnTo>
                    <a:pt x="40" y="16"/>
                  </a:lnTo>
                  <a:lnTo>
                    <a:pt x="38" y="24"/>
                  </a:lnTo>
                  <a:lnTo>
                    <a:pt x="28" y="46"/>
                  </a:lnTo>
                  <a:close/>
                </a:path>
              </a:pathLst>
            </a:custGeom>
            <a:solidFill>
              <a:srgbClr val="FFFFFF"/>
            </a:solidFill>
            <a:ln w="0">
              <a:noFill/>
              <a:prstDash val="solid"/>
              <a:round/>
              <a:headEnd/>
              <a:tailEnd/>
            </a:ln>
          </p:spPr>
          <p:txBody>
            <a:bodyPr/>
            <a:lstStyle/>
            <a:p>
              <a:endParaRPr lang="en-US"/>
            </a:p>
          </p:txBody>
        </p:sp>
        <p:sp>
          <p:nvSpPr>
            <p:cNvPr id="17" name="Freeform 19"/>
            <p:cNvSpPr>
              <a:spLocks/>
            </p:cNvSpPr>
            <p:nvPr/>
          </p:nvSpPr>
          <p:spPr bwMode="auto">
            <a:xfrm>
              <a:off x="3940" y="2620"/>
              <a:ext cx="72" cy="80"/>
            </a:xfrm>
            <a:custGeom>
              <a:avLst/>
              <a:gdLst/>
              <a:ahLst/>
              <a:cxnLst>
                <a:cxn ang="0">
                  <a:pos x="0" y="80"/>
                </a:cxn>
                <a:cxn ang="0">
                  <a:pos x="0" y="0"/>
                </a:cxn>
                <a:cxn ang="0">
                  <a:pos x="12" y="0"/>
                </a:cxn>
                <a:cxn ang="0">
                  <a:pos x="60" y="62"/>
                </a:cxn>
                <a:cxn ang="0">
                  <a:pos x="60" y="0"/>
                </a:cxn>
                <a:cxn ang="0">
                  <a:pos x="72" y="0"/>
                </a:cxn>
                <a:cxn ang="0">
                  <a:pos x="72" y="80"/>
                </a:cxn>
                <a:cxn ang="0">
                  <a:pos x="60" y="80"/>
                </a:cxn>
                <a:cxn ang="0">
                  <a:pos x="12" y="16"/>
                </a:cxn>
                <a:cxn ang="0">
                  <a:pos x="12" y="80"/>
                </a:cxn>
                <a:cxn ang="0">
                  <a:pos x="0" y="80"/>
                </a:cxn>
              </a:cxnLst>
              <a:rect l="0" t="0" r="r" b="b"/>
              <a:pathLst>
                <a:path w="72" h="80">
                  <a:moveTo>
                    <a:pt x="0" y="80"/>
                  </a:moveTo>
                  <a:lnTo>
                    <a:pt x="0" y="0"/>
                  </a:lnTo>
                  <a:lnTo>
                    <a:pt x="12" y="0"/>
                  </a:lnTo>
                  <a:lnTo>
                    <a:pt x="60" y="62"/>
                  </a:lnTo>
                  <a:lnTo>
                    <a:pt x="60" y="0"/>
                  </a:lnTo>
                  <a:lnTo>
                    <a:pt x="72" y="0"/>
                  </a:lnTo>
                  <a:lnTo>
                    <a:pt x="72" y="80"/>
                  </a:lnTo>
                  <a:lnTo>
                    <a:pt x="60" y="80"/>
                  </a:lnTo>
                  <a:lnTo>
                    <a:pt x="12" y="16"/>
                  </a:lnTo>
                  <a:lnTo>
                    <a:pt x="12" y="80"/>
                  </a:lnTo>
                  <a:lnTo>
                    <a:pt x="0" y="80"/>
                  </a:lnTo>
                  <a:close/>
                </a:path>
              </a:pathLst>
            </a:custGeom>
            <a:solidFill>
              <a:srgbClr val="FFFFFF"/>
            </a:solidFill>
            <a:ln w="0">
              <a:noFill/>
              <a:prstDash val="solid"/>
              <a:round/>
              <a:headEnd/>
              <a:tailEnd/>
            </a:ln>
          </p:spPr>
          <p:txBody>
            <a:bodyPr/>
            <a:lstStyle/>
            <a:p>
              <a:endParaRPr lang="en-US"/>
            </a:p>
          </p:txBody>
        </p:sp>
        <p:sp>
          <p:nvSpPr>
            <p:cNvPr id="18" name="Freeform 20"/>
            <p:cNvSpPr>
              <a:spLocks/>
            </p:cNvSpPr>
            <p:nvPr/>
          </p:nvSpPr>
          <p:spPr bwMode="auto">
            <a:xfrm>
              <a:off x="4172"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2"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4" y="0"/>
                  </a:lnTo>
                  <a:lnTo>
                    <a:pt x="44" y="0"/>
                  </a:lnTo>
                  <a:lnTo>
                    <a:pt x="52" y="2"/>
                  </a:lnTo>
                  <a:lnTo>
                    <a:pt x="60" y="6"/>
                  </a:lnTo>
                  <a:lnTo>
                    <a:pt x="64"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2"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19" name="Freeform 21"/>
            <p:cNvSpPr>
              <a:spLocks noEditPoints="1"/>
            </p:cNvSpPr>
            <p:nvPr/>
          </p:nvSpPr>
          <p:spPr bwMode="auto">
            <a:xfrm>
              <a:off x="4386" y="2620"/>
              <a:ext cx="86" cy="80"/>
            </a:xfrm>
            <a:custGeom>
              <a:avLst/>
              <a:gdLst/>
              <a:ahLst/>
              <a:cxnLst>
                <a:cxn ang="0">
                  <a:pos x="0" y="80"/>
                </a:cxn>
                <a:cxn ang="0">
                  <a:pos x="36" y="0"/>
                </a:cxn>
                <a:cxn ang="0">
                  <a:pos x="48" y="0"/>
                </a:cxn>
                <a:cxn ang="0">
                  <a:pos x="86" y="80"/>
                </a:cxn>
                <a:cxn ang="0">
                  <a:pos x="72" y="80"/>
                </a:cxn>
                <a:cxn ang="0">
                  <a:pos x="62" y="56"/>
                </a:cxn>
                <a:cxn ang="0">
                  <a:pos x="24" y="56"/>
                </a:cxn>
                <a:cxn ang="0">
                  <a:pos x="14" y="80"/>
                </a:cxn>
                <a:cxn ang="0">
                  <a:pos x="0" y="80"/>
                </a:cxn>
                <a:cxn ang="0">
                  <a:pos x="26" y="46"/>
                </a:cxn>
                <a:cxn ang="0">
                  <a:pos x="58" y="46"/>
                </a:cxn>
                <a:cxn ang="0">
                  <a:pos x="48" y="24"/>
                </a:cxn>
                <a:cxn ang="0">
                  <a:pos x="44" y="16"/>
                </a:cxn>
                <a:cxn ang="0">
                  <a:pos x="42" y="8"/>
                </a:cxn>
                <a:cxn ang="0">
                  <a:pos x="40" y="16"/>
                </a:cxn>
                <a:cxn ang="0">
                  <a:pos x="36" y="24"/>
                </a:cxn>
                <a:cxn ang="0">
                  <a:pos x="26" y="46"/>
                </a:cxn>
              </a:cxnLst>
              <a:rect l="0" t="0" r="r" b="b"/>
              <a:pathLst>
                <a:path w="86" h="80">
                  <a:moveTo>
                    <a:pt x="0" y="80"/>
                  </a:moveTo>
                  <a:lnTo>
                    <a:pt x="36" y="0"/>
                  </a:lnTo>
                  <a:lnTo>
                    <a:pt x="48" y="0"/>
                  </a:lnTo>
                  <a:lnTo>
                    <a:pt x="86" y="80"/>
                  </a:lnTo>
                  <a:lnTo>
                    <a:pt x="72" y="80"/>
                  </a:lnTo>
                  <a:lnTo>
                    <a:pt x="62" y="56"/>
                  </a:lnTo>
                  <a:lnTo>
                    <a:pt x="24" y="56"/>
                  </a:lnTo>
                  <a:lnTo>
                    <a:pt x="14" y="80"/>
                  </a:lnTo>
                  <a:lnTo>
                    <a:pt x="0" y="80"/>
                  </a:lnTo>
                  <a:close/>
                  <a:moveTo>
                    <a:pt x="26" y="46"/>
                  </a:moveTo>
                  <a:lnTo>
                    <a:pt x="58" y="46"/>
                  </a:lnTo>
                  <a:lnTo>
                    <a:pt x="48" y="24"/>
                  </a:lnTo>
                  <a:lnTo>
                    <a:pt x="44" y="16"/>
                  </a:lnTo>
                  <a:lnTo>
                    <a:pt x="42" y="8"/>
                  </a:lnTo>
                  <a:lnTo>
                    <a:pt x="40" y="16"/>
                  </a:lnTo>
                  <a:lnTo>
                    <a:pt x="36" y="24"/>
                  </a:lnTo>
                  <a:lnTo>
                    <a:pt x="26" y="46"/>
                  </a:lnTo>
                  <a:close/>
                </a:path>
              </a:pathLst>
            </a:custGeom>
            <a:solidFill>
              <a:srgbClr val="FFFFFF"/>
            </a:solidFill>
            <a:ln w="0">
              <a:noFill/>
              <a:prstDash val="solid"/>
              <a:round/>
              <a:headEnd/>
              <a:tailEnd/>
            </a:ln>
          </p:spPr>
          <p:txBody>
            <a:bodyPr/>
            <a:lstStyle/>
            <a:p>
              <a:endParaRPr lang="en-US"/>
            </a:p>
          </p:txBody>
        </p:sp>
        <p:sp>
          <p:nvSpPr>
            <p:cNvPr id="20" name="Freeform 22"/>
            <p:cNvSpPr>
              <a:spLocks/>
            </p:cNvSpPr>
            <p:nvPr/>
          </p:nvSpPr>
          <p:spPr bwMode="auto">
            <a:xfrm>
              <a:off x="4614" y="2618"/>
              <a:ext cx="72" cy="82"/>
            </a:xfrm>
            <a:custGeom>
              <a:avLst/>
              <a:gdLst/>
              <a:ahLst/>
              <a:cxnLst>
                <a:cxn ang="0">
                  <a:pos x="10" y="54"/>
                </a:cxn>
                <a:cxn ang="0">
                  <a:pos x="14" y="64"/>
                </a:cxn>
                <a:cxn ang="0">
                  <a:pos x="24" y="70"/>
                </a:cxn>
                <a:cxn ang="0">
                  <a:pos x="38" y="74"/>
                </a:cxn>
                <a:cxn ang="0">
                  <a:pos x="50" y="72"/>
                </a:cxn>
                <a:cxn ang="0">
                  <a:pos x="58" y="66"/>
                </a:cxn>
                <a:cxn ang="0">
                  <a:pos x="60" y="60"/>
                </a:cxn>
                <a:cxn ang="0">
                  <a:pos x="58" y="54"/>
                </a:cxn>
                <a:cxn ang="0">
                  <a:pos x="50" y="48"/>
                </a:cxn>
                <a:cxn ang="0">
                  <a:pos x="40" y="46"/>
                </a:cxn>
                <a:cxn ang="0">
                  <a:pos x="22" y="42"/>
                </a:cxn>
                <a:cxn ang="0">
                  <a:pos x="10" y="36"/>
                </a:cxn>
                <a:cxn ang="0">
                  <a:pos x="4" y="28"/>
                </a:cxn>
                <a:cxn ang="0">
                  <a:pos x="4" y="16"/>
                </a:cxn>
                <a:cxn ang="0">
                  <a:pos x="12" y="6"/>
                </a:cxn>
                <a:cxn ang="0">
                  <a:pos x="26" y="0"/>
                </a:cxn>
                <a:cxn ang="0">
                  <a:pos x="44" y="0"/>
                </a:cxn>
                <a:cxn ang="0">
                  <a:pos x="60" y="6"/>
                </a:cxn>
                <a:cxn ang="0">
                  <a:pos x="68" y="18"/>
                </a:cxn>
                <a:cxn ang="0">
                  <a:pos x="58" y="24"/>
                </a:cxn>
                <a:cxn ang="0">
                  <a:pos x="54" y="16"/>
                </a:cxn>
                <a:cxn ang="0">
                  <a:pos x="48" y="12"/>
                </a:cxn>
                <a:cxn ang="0">
                  <a:pos x="36" y="10"/>
                </a:cxn>
                <a:cxn ang="0">
                  <a:pos x="24" y="10"/>
                </a:cxn>
                <a:cxn ang="0">
                  <a:pos x="16" y="16"/>
                </a:cxn>
                <a:cxn ang="0">
                  <a:pos x="16" y="26"/>
                </a:cxn>
                <a:cxn ang="0">
                  <a:pos x="22" y="30"/>
                </a:cxn>
                <a:cxn ang="0">
                  <a:pos x="36" y="34"/>
                </a:cxn>
                <a:cxn ang="0">
                  <a:pos x="52" y="38"/>
                </a:cxn>
                <a:cxn ang="0">
                  <a:pos x="64" y="42"/>
                </a:cxn>
                <a:cxn ang="0">
                  <a:pos x="72" y="52"/>
                </a:cxn>
                <a:cxn ang="0">
                  <a:pos x="72" y="64"/>
                </a:cxn>
                <a:cxn ang="0">
                  <a:pos x="64" y="76"/>
                </a:cxn>
                <a:cxn ang="0">
                  <a:pos x="48" y="82"/>
                </a:cxn>
                <a:cxn ang="0">
                  <a:pos x="26" y="82"/>
                </a:cxn>
                <a:cxn ang="0">
                  <a:pos x="10" y="76"/>
                </a:cxn>
                <a:cxn ang="0">
                  <a:pos x="0" y="64"/>
                </a:cxn>
              </a:cxnLst>
              <a:rect l="0" t="0" r="r" b="b"/>
              <a:pathLst>
                <a:path w="72" h="82">
                  <a:moveTo>
                    <a:pt x="0" y="56"/>
                  </a:moveTo>
                  <a:lnTo>
                    <a:pt x="10" y="54"/>
                  </a:lnTo>
                  <a:lnTo>
                    <a:pt x="12" y="60"/>
                  </a:lnTo>
                  <a:lnTo>
                    <a:pt x="14" y="64"/>
                  </a:lnTo>
                  <a:lnTo>
                    <a:pt x="18" y="68"/>
                  </a:lnTo>
                  <a:lnTo>
                    <a:pt x="24" y="70"/>
                  </a:lnTo>
                  <a:lnTo>
                    <a:pt x="30" y="72"/>
                  </a:lnTo>
                  <a:lnTo>
                    <a:pt x="38" y="74"/>
                  </a:lnTo>
                  <a:lnTo>
                    <a:pt x="44" y="72"/>
                  </a:lnTo>
                  <a:lnTo>
                    <a:pt x="50" y="72"/>
                  </a:lnTo>
                  <a:lnTo>
                    <a:pt x="54" y="70"/>
                  </a:lnTo>
                  <a:lnTo>
                    <a:pt x="58" y="66"/>
                  </a:lnTo>
                  <a:lnTo>
                    <a:pt x="60" y="64"/>
                  </a:lnTo>
                  <a:lnTo>
                    <a:pt x="60" y="60"/>
                  </a:lnTo>
                  <a:lnTo>
                    <a:pt x="60" y="56"/>
                  </a:lnTo>
                  <a:lnTo>
                    <a:pt x="58" y="54"/>
                  </a:lnTo>
                  <a:lnTo>
                    <a:pt x="54" y="50"/>
                  </a:lnTo>
                  <a:lnTo>
                    <a:pt x="50" y="48"/>
                  </a:lnTo>
                  <a:lnTo>
                    <a:pt x="46" y="48"/>
                  </a:lnTo>
                  <a:lnTo>
                    <a:pt x="40" y="46"/>
                  </a:lnTo>
                  <a:lnTo>
                    <a:pt x="34" y="44"/>
                  </a:lnTo>
                  <a:lnTo>
                    <a:pt x="22" y="42"/>
                  </a:lnTo>
                  <a:lnTo>
                    <a:pt x="16" y="40"/>
                  </a:lnTo>
                  <a:lnTo>
                    <a:pt x="10" y="36"/>
                  </a:lnTo>
                  <a:lnTo>
                    <a:pt x="6" y="32"/>
                  </a:lnTo>
                  <a:lnTo>
                    <a:pt x="4" y="28"/>
                  </a:lnTo>
                  <a:lnTo>
                    <a:pt x="2" y="22"/>
                  </a:lnTo>
                  <a:lnTo>
                    <a:pt x="4" y="16"/>
                  </a:lnTo>
                  <a:lnTo>
                    <a:pt x="6" y="10"/>
                  </a:lnTo>
                  <a:lnTo>
                    <a:pt x="12" y="6"/>
                  </a:lnTo>
                  <a:lnTo>
                    <a:pt x="18" y="2"/>
                  </a:lnTo>
                  <a:lnTo>
                    <a:pt x="26" y="0"/>
                  </a:lnTo>
                  <a:lnTo>
                    <a:pt x="36" y="0"/>
                  </a:lnTo>
                  <a:lnTo>
                    <a:pt x="44" y="0"/>
                  </a:lnTo>
                  <a:lnTo>
                    <a:pt x="54" y="2"/>
                  </a:lnTo>
                  <a:lnTo>
                    <a:pt x="60" y="6"/>
                  </a:lnTo>
                  <a:lnTo>
                    <a:pt x="66" y="12"/>
                  </a:lnTo>
                  <a:lnTo>
                    <a:pt x="68" y="18"/>
                  </a:lnTo>
                  <a:lnTo>
                    <a:pt x="70" y="24"/>
                  </a:lnTo>
                  <a:lnTo>
                    <a:pt x="58" y="24"/>
                  </a:lnTo>
                  <a:lnTo>
                    <a:pt x="56" y="20"/>
                  </a:lnTo>
                  <a:lnTo>
                    <a:pt x="54" y="16"/>
                  </a:lnTo>
                  <a:lnTo>
                    <a:pt x="52" y="14"/>
                  </a:lnTo>
                  <a:lnTo>
                    <a:pt x="48" y="12"/>
                  </a:lnTo>
                  <a:lnTo>
                    <a:pt x="42" y="10"/>
                  </a:lnTo>
                  <a:lnTo>
                    <a:pt x="36" y="10"/>
                  </a:lnTo>
                  <a:lnTo>
                    <a:pt x="28" y="10"/>
                  </a:lnTo>
                  <a:lnTo>
                    <a:pt x="24" y="10"/>
                  </a:lnTo>
                  <a:lnTo>
                    <a:pt x="20" y="12"/>
                  </a:lnTo>
                  <a:lnTo>
                    <a:pt x="16" y="16"/>
                  </a:lnTo>
                  <a:lnTo>
                    <a:pt x="14" y="22"/>
                  </a:lnTo>
                  <a:lnTo>
                    <a:pt x="16" y="26"/>
                  </a:lnTo>
                  <a:lnTo>
                    <a:pt x="18" y="28"/>
                  </a:lnTo>
                  <a:lnTo>
                    <a:pt x="22" y="30"/>
                  </a:lnTo>
                  <a:lnTo>
                    <a:pt x="28" y="32"/>
                  </a:lnTo>
                  <a:lnTo>
                    <a:pt x="36" y="34"/>
                  </a:lnTo>
                  <a:lnTo>
                    <a:pt x="46" y="36"/>
                  </a:lnTo>
                  <a:lnTo>
                    <a:pt x="52" y="38"/>
                  </a:lnTo>
                  <a:lnTo>
                    <a:pt x="56" y="40"/>
                  </a:lnTo>
                  <a:lnTo>
                    <a:pt x="64" y="42"/>
                  </a:lnTo>
                  <a:lnTo>
                    <a:pt x="68" y="48"/>
                  </a:lnTo>
                  <a:lnTo>
                    <a:pt x="72" y="52"/>
                  </a:lnTo>
                  <a:lnTo>
                    <a:pt x="72" y="58"/>
                  </a:lnTo>
                  <a:lnTo>
                    <a:pt x="72" y="64"/>
                  </a:lnTo>
                  <a:lnTo>
                    <a:pt x="68" y="70"/>
                  </a:lnTo>
                  <a:lnTo>
                    <a:pt x="64" y="76"/>
                  </a:lnTo>
                  <a:lnTo>
                    <a:pt x="56" y="80"/>
                  </a:lnTo>
                  <a:lnTo>
                    <a:pt x="48" y="82"/>
                  </a:lnTo>
                  <a:lnTo>
                    <a:pt x="38" y="82"/>
                  </a:lnTo>
                  <a:lnTo>
                    <a:pt x="26" y="82"/>
                  </a:lnTo>
                  <a:lnTo>
                    <a:pt x="18" y="80"/>
                  </a:lnTo>
                  <a:lnTo>
                    <a:pt x="10" y="76"/>
                  </a:lnTo>
                  <a:lnTo>
                    <a:pt x="4" y="70"/>
                  </a:lnTo>
                  <a:lnTo>
                    <a:pt x="0" y="64"/>
                  </a:lnTo>
                  <a:lnTo>
                    <a:pt x="0" y="56"/>
                  </a:lnTo>
                  <a:close/>
                </a:path>
              </a:pathLst>
            </a:custGeom>
            <a:solidFill>
              <a:srgbClr val="FFFFFF"/>
            </a:solidFill>
            <a:ln w="0">
              <a:noFill/>
              <a:prstDash val="solid"/>
              <a:round/>
              <a:headEnd/>
              <a:tailEnd/>
            </a:ln>
          </p:spPr>
          <p:txBody>
            <a:bodyPr/>
            <a:lstStyle/>
            <a:p>
              <a:endParaRPr lang="en-US"/>
            </a:p>
          </p:txBody>
        </p:sp>
        <p:sp>
          <p:nvSpPr>
            <p:cNvPr id="21" name="Freeform 23"/>
            <p:cNvSpPr>
              <a:spLocks noEditPoints="1"/>
            </p:cNvSpPr>
            <p:nvPr/>
          </p:nvSpPr>
          <p:spPr bwMode="auto">
            <a:xfrm>
              <a:off x="3036" y="2736"/>
              <a:ext cx="54" cy="76"/>
            </a:xfrm>
            <a:custGeom>
              <a:avLst/>
              <a:gdLst/>
              <a:ahLst/>
              <a:cxnLst>
                <a:cxn ang="0">
                  <a:pos x="0" y="76"/>
                </a:cxn>
                <a:cxn ang="0">
                  <a:pos x="0" y="0"/>
                </a:cxn>
                <a:cxn ang="0">
                  <a:pos x="22" y="0"/>
                </a:cxn>
                <a:cxn ang="0">
                  <a:pos x="28" y="0"/>
                </a:cxn>
                <a:cxn ang="0">
                  <a:pos x="34" y="0"/>
                </a:cxn>
                <a:cxn ang="0">
                  <a:pos x="40" y="2"/>
                </a:cxn>
                <a:cxn ang="0">
                  <a:pos x="44" y="6"/>
                </a:cxn>
                <a:cxn ang="0">
                  <a:pos x="48" y="12"/>
                </a:cxn>
                <a:cxn ang="0">
                  <a:pos x="52" y="20"/>
                </a:cxn>
                <a:cxn ang="0">
                  <a:pos x="54" y="28"/>
                </a:cxn>
                <a:cxn ang="0">
                  <a:pos x="54" y="38"/>
                </a:cxn>
                <a:cxn ang="0">
                  <a:pos x="54" y="46"/>
                </a:cxn>
                <a:cxn ang="0">
                  <a:pos x="52" y="52"/>
                </a:cxn>
                <a:cxn ang="0">
                  <a:pos x="50" y="60"/>
                </a:cxn>
                <a:cxn ang="0">
                  <a:pos x="48" y="64"/>
                </a:cxn>
                <a:cxn ang="0">
                  <a:pos x="44" y="68"/>
                </a:cxn>
                <a:cxn ang="0">
                  <a:pos x="42" y="72"/>
                </a:cxn>
                <a:cxn ang="0">
                  <a:pos x="38" y="74"/>
                </a:cxn>
                <a:cxn ang="0">
                  <a:pos x="34" y="74"/>
                </a:cxn>
                <a:cxn ang="0">
                  <a:pos x="28" y="76"/>
                </a:cxn>
                <a:cxn ang="0">
                  <a:pos x="24" y="76"/>
                </a:cxn>
                <a:cxn ang="0">
                  <a:pos x="0" y="76"/>
                </a:cxn>
                <a:cxn ang="0">
                  <a:pos x="8" y="68"/>
                </a:cxn>
                <a:cxn ang="0">
                  <a:pos x="22" y="68"/>
                </a:cxn>
                <a:cxn ang="0">
                  <a:pos x="28" y="66"/>
                </a:cxn>
                <a:cxn ang="0">
                  <a:pos x="32" y="66"/>
                </a:cxn>
                <a:cxn ang="0">
                  <a:pos x="36" y="64"/>
                </a:cxn>
                <a:cxn ang="0">
                  <a:pos x="38" y="62"/>
                </a:cxn>
                <a:cxn ang="0">
                  <a:pos x="42" y="58"/>
                </a:cxn>
                <a:cxn ang="0">
                  <a:pos x="44" y="52"/>
                </a:cxn>
                <a:cxn ang="0">
                  <a:pos x="44" y="46"/>
                </a:cxn>
                <a:cxn ang="0">
                  <a:pos x="46" y="38"/>
                </a:cxn>
                <a:cxn ang="0">
                  <a:pos x="44" y="30"/>
                </a:cxn>
                <a:cxn ang="0">
                  <a:pos x="44" y="24"/>
                </a:cxn>
                <a:cxn ang="0">
                  <a:pos x="42" y="18"/>
                </a:cxn>
                <a:cxn ang="0">
                  <a:pos x="38" y="14"/>
                </a:cxn>
                <a:cxn ang="0">
                  <a:pos x="34" y="10"/>
                </a:cxn>
                <a:cxn ang="0">
                  <a:pos x="28" y="8"/>
                </a:cxn>
                <a:cxn ang="0">
                  <a:pos x="22" y="8"/>
                </a:cxn>
                <a:cxn ang="0">
                  <a:pos x="8" y="8"/>
                </a:cxn>
                <a:cxn ang="0">
                  <a:pos x="8" y="68"/>
                </a:cxn>
              </a:cxnLst>
              <a:rect l="0" t="0" r="r" b="b"/>
              <a:pathLst>
                <a:path w="54" h="76">
                  <a:moveTo>
                    <a:pt x="0" y="76"/>
                  </a:moveTo>
                  <a:lnTo>
                    <a:pt x="0" y="0"/>
                  </a:lnTo>
                  <a:lnTo>
                    <a:pt x="22" y="0"/>
                  </a:lnTo>
                  <a:lnTo>
                    <a:pt x="28" y="0"/>
                  </a:lnTo>
                  <a:lnTo>
                    <a:pt x="34" y="0"/>
                  </a:lnTo>
                  <a:lnTo>
                    <a:pt x="40" y="2"/>
                  </a:lnTo>
                  <a:lnTo>
                    <a:pt x="44" y="6"/>
                  </a:lnTo>
                  <a:lnTo>
                    <a:pt x="48" y="12"/>
                  </a:lnTo>
                  <a:lnTo>
                    <a:pt x="52" y="20"/>
                  </a:lnTo>
                  <a:lnTo>
                    <a:pt x="54" y="28"/>
                  </a:lnTo>
                  <a:lnTo>
                    <a:pt x="54" y="38"/>
                  </a:lnTo>
                  <a:lnTo>
                    <a:pt x="54" y="46"/>
                  </a:lnTo>
                  <a:lnTo>
                    <a:pt x="52" y="52"/>
                  </a:lnTo>
                  <a:lnTo>
                    <a:pt x="50" y="60"/>
                  </a:lnTo>
                  <a:lnTo>
                    <a:pt x="48" y="64"/>
                  </a:lnTo>
                  <a:lnTo>
                    <a:pt x="44" y="68"/>
                  </a:lnTo>
                  <a:lnTo>
                    <a:pt x="42" y="72"/>
                  </a:lnTo>
                  <a:lnTo>
                    <a:pt x="38" y="74"/>
                  </a:lnTo>
                  <a:lnTo>
                    <a:pt x="34" y="74"/>
                  </a:lnTo>
                  <a:lnTo>
                    <a:pt x="28" y="76"/>
                  </a:lnTo>
                  <a:lnTo>
                    <a:pt x="24" y="76"/>
                  </a:lnTo>
                  <a:lnTo>
                    <a:pt x="0" y="76"/>
                  </a:lnTo>
                  <a:close/>
                  <a:moveTo>
                    <a:pt x="8" y="68"/>
                  </a:moveTo>
                  <a:lnTo>
                    <a:pt x="22" y="68"/>
                  </a:lnTo>
                  <a:lnTo>
                    <a:pt x="28" y="66"/>
                  </a:lnTo>
                  <a:lnTo>
                    <a:pt x="32" y="66"/>
                  </a:lnTo>
                  <a:lnTo>
                    <a:pt x="36" y="64"/>
                  </a:lnTo>
                  <a:lnTo>
                    <a:pt x="38" y="62"/>
                  </a:lnTo>
                  <a:lnTo>
                    <a:pt x="42" y="58"/>
                  </a:lnTo>
                  <a:lnTo>
                    <a:pt x="44" y="52"/>
                  </a:lnTo>
                  <a:lnTo>
                    <a:pt x="44" y="46"/>
                  </a:lnTo>
                  <a:lnTo>
                    <a:pt x="46" y="38"/>
                  </a:lnTo>
                  <a:lnTo>
                    <a:pt x="44" y="30"/>
                  </a:lnTo>
                  <a:lnTo>
                    <a:pt x="44" y="24"/>
                  </a:lnTo>
                  <a:lnTo>
                    <a:pt x="42" y="18"/>
                  </a:lnTo>
                  <a:lnTo>
                    <a:pt x="38" y="14"/>
                  </a:lnTo>
                  <a:lnTo>
                    <a:pt x="34" y="10"/>
                  </a:lnTo>
                  <a:lnTo>
                    <a:pt x="28" y="8"/>
                  </a:lnTo>
                  <a:lnTo>
                    <a:pt x="22" y="8"/>
                  </a:lnTo>
                  <a:lnTo>
                    <a:pt x="8" y="8"/>
                  </a:lnTo>
                  <a:lnTo>
                    <a:pt x="8" y="68"/>
                  </a:lnTo>
                  <a:close/>
                </a:path>
              </a:pathLst>
            </a:custGeom>
            <a:solidFill>
              <a:srgbClr val="FFFFFF"/>
            </a:solidFill>
            <a:ln w="0">
              <a:noFill/>
              <a:prstDash val="solid"/>
              <a:round/>
              <a:headEnd/>
              <a:tailEnd/>
            </a:ln>
          </p:spPr>
          <p:txBody>
            <a:bodyPr/>
            <a:lstStyle/>
            <a:p>
              <a:endParaRPr lang="en-US"/>
            </a:p>
          </p:txBody>
        </p:sp>
        <p:sp>
          <p:nvSpPr>
            <p:cNvPr id="22" name="Freeform 24"/>
            <p:cNvSpPr>
              <a:spLocks noEditPoints="1"/>
            </p:cNvSpPr>
            <p:nvPr/>
          </p:nvSpPr>
          <p:spPr bwMode="auto">
            <a:xfrm>
              <a:off x="3104"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6" y="48"/>
                </a:cxn>
                <a:cxn ang="0">
                  <a:pos x="22" y="50"/>
                </a:cxn>
                <a:cxn ang="0">
                  <a:pos x="26" y="50"/>
                </a:cxn>
                <a:cxn ang="0">
                  <a:pos x="30" y="48"/>
                </a:cxn>
                <a:cxn ang="0">
                  <a:pos x="32" y="44"/>
                </a:cxn>
                <a:cxn ang="0">
                  <a:pos x="36" y="38"/>
                </a:cxn>
                <a:cxn ang="0">
                  <a:pos x="8" y="24"/>
                </a:cxn>
                <a:cxn ang="0">
                  <a:pos x="36" y="24"/>
                </a:cxn>
                <a:cxn ang="0">
                  <a:pos x="34" y="16"/>
                </a:cxn>
                <a:cxn ang="0">
                  <a:pos x="32" y="12"/>
                </a:cxn>
                <a:cxn ang="0">
                  <a:pos x="28" y="8"/>
                </a:cxn>
                <a:cxn ang="0">
                  <a:pos x="22" y="8"/>
                </a:cxn>
                <a:cxn ang="0">
                  <a:pos x="16"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6" y="48"/>
                  </a:lnTo>
                  <a:lnTo>
                    <a:pt x="22" y="50"/>
                  </a:lnTo>
                  <a:lnTo>
                    <a:pt x="26" y="50"/>
                  </a:lnTo>
                  <a:lnTo>
                    <a:pt x="30" y="48"/>
                  </a:lnTo>
                  <a:lnTo>
                    <a:pt x="32" y="44"/>
                  </a:lnTo>
                  <a:lnTo>
                    <a:pt x="36" y="38"/>
                  </a:lnTo>
                  <a:close/>
                  <a:moveTo>
                    <a:pt x="8" y="24"/>
                  </a:moveTo>
                  <a:lnTo>
                    <a:pt x="36" y="24"/>
                  </a:lnTo>
                  <a:lnTo>
                    <a:pt x="34" y="16"/>
                  </a:lnTo>
                  <a:lnTo>
                    <a:pt x="32" y="12"/>
                  </a:lnTo>
                  <a:lnTo>
                    <a:pt x="28" y="8"/>
                  </a:lnTo>
                  <a:lnTo>
                    <a:pt x="22" y="8"/>
                  </a:lnTo>
                  <a:lnTo>
                    <a:pt x="16"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3" name="Freeform 25"/>
            <p:cNvSpPr>
              <a:spLocks noEditPoints="1"/>
            </p:cNvSpPr>
            <p:nvPr/>
          </p:nvSpPr>
          <p:spPr bwMode="auto">
            <a:xfrm>
              <a:off x="3162" y="2756"/>
              <a:ext cx="42" cy="78"/>
            </a:xfrm>
            <a:custGeom>
              <a:avLst/>
              <a:gdLst/>
              <a:ahLst/>
              <a:cxnLst>
                <a:cxn ang="0">
                  <a:pos x="0" y="78"/>
                </a:cxn>
                <a:cxn ang="0">
                  <a:pos x="0" y="0"/>
                </a:cxn>
                <a:cxn ang="0">
                  <a:pos x="8" y="0"/>
                </a:cxn>
                <a:cxn ang="0">
                  <a:pos x="8" y="8"/>
                </a:cxn>
                <a:cxn ang="0">
                  <a:pos x="12" y="4"/>
                </a:cxn>
                <a:cxn ang="0">
                  <a:pos x="14" y="2"/>
                </a:cxn>
                <a:cxn ang="0">
                  <a:pos x="18" y="0"/>
                </a:cxn>
                <a:cxn ang="0">
                  <a:pos x="22" y="0"/>
                </a:cxn>
                <a:cxn ang="0">
                  <a:pos x="28" y="0"/>
                </a:cxn>
                <a:cxn ang="0">
                  <a:pos x="34" y="4"/>
                </a:cxn>
                <a:cxn ang="0">
                  <a:pos x="38" y="8"/>
                </a:cxn>
                <a:cxn ang="0">
                  <a:pos x="40" y="14"/>
                </a:cxn>
                <a:cxn ang="0">
                  <a:pos x="42" y="20"/>
                </a:cxn>
                <a:cxn ang="0">
                  <a:pos x="42" y="28"/>
                </a:cxn>
                <a:cxn ang="0">
                  <a:pos x="42" y="36"/>
                </a:cxn>
                <a:cxn ang="0">
                  <a:pos x="40" y="44"/>
                </a:cxn>
                <a:cxn ang="0">
                  <a:pos x="36" y="50"/>
                </a:cxn>
                <a:cxn ang="0">
                  <a:pos x="32" y="54"/>
                </a:cxn>
                <a:cxn ang="0">
                  <a:pos x="28" y="56"/>
                </a:cxn>
                <a:cxn ang="0">
                  <a:pos x="22" y="58"/>
                </a:cxn>
                <a:cxn ang="0">
                  <a:pos x="18" y="58"/>
                </a:cxn>
                <a:cxn ang="0">
                  <a:pos x="14" y="56"/>
                </a:cxn>
                <a:cxn ang="0">
                  <a:pos x="12" y="54"/>
                </a:cxn>
                <a:cxn ang="0">
                  <a:pos x="10" y="50"/>
                </a:cxn>
                <a:cxn ang="0">
                  <a:pos x="10" y="78"/>
                </a:cxn>
                <a:cxn ang="0">
                  <a:pos x="0" y="78"/>
                </a:cxn>
                <a:cxn ang="0">
                  <a:pos x="8" y="28"/>
                </a:cxn>
                <a:cxn ang="0">
                  <a:pos x="8" y="36"/>
                </a:cxn>
                <a:cxn ang="0">
                  <a:pos x="10" y="40"/>
                </a:cxn>
                <a:cxn ang="0">
                  <a:pos x="12" y="44"/>
                </a:cxn>
                <a:cxn ang="0">
                  <a:pos x="16" y="48"/>
                </a:cxn>
                <a:cxn ang="0">
                  <a:pos x="22" y="50"/>
                </a:cxn>
                <a:cxn ang="0">
                  <a:pos x="26" y="48"/>
                </a:cxn>
                <a:cxn ang="0">
                  <a:pos x="30" y="44"/>
                </a:cxn>
                <a:cxn ang="0">
                  <a:pos x="32" y="40"/>
                </a:cxn>
                <a:cxn ang="0">
                  <a:pos x="34" y="34"/>
                </a:cxn>
                <a:cxn ang="0">
                  <a:pos x="34" y="28"/>
                </a:cxn>
                <a:cxn ang="0">
                  <a:pos x="34" y="22"/>
                </a:cxn>
                <a:cxn ang="0">
                  <a:pos x="32" y="16"/>
                </a:cxn>
                <a:cxn ang="0">
                  <a:pos x="30" y="12"/>
                </a:cxn>
                <a:cxn ang="0">
                  <a:pos x="26" y="8"/>
                </a:cxn>
                <a:cxn ang="0">
                  <a:pos x="22" y="6"/>
                </a:cxn>
                <a:cxn ang="0">
                  <a:pos x="16" y="8"/>
                </a:cxn>
                <a:cxn ang="0">
                  <a:pos x="12" y="12"/>
                </a:cxn>
                <a:cxn ang="0">
                  <a:pos x="10" y="16"/>
                </a:cxn>
                <a:cxn ang="0">
                  <a:pos x="8" y="22"/>
                </a:cxn>
                <a:cxn ang="0">
                  <a:pos x="8" y="28"/>
                </a:cxn>
              </a:cxnLst>
              <a:rect l="0" t="0" r="r" b="b"/>
              <a:pathLst>
                <a:path w="42" h="78">
                  <a:moveTo>
                    <a:pt x="0" y="78"/>
                  </a:moveTo>
                  <a:lnTo>
                    <a:pt x="0" y="0"/>
                  </a:lnTo>
                  <a:lnTo>
                    <a:pt x="8" y="0"/>
                  </a:lnTo>
                  <a:lnTo>
                    <a:pt x="8" y="8"/>
                  </a:lnTo>
                  <a:lnTo>
                    <a:pt x="12" y="4"/>
                  </a:lnTo>
                  <a:lnTo>
                    <a:pt x="14" y="2"/>
                  </a:lnTo>
                  <a:lnTo>
                    <a:pt x="18" y="0"/>
                  </a:lnTo>
                  <a:lnTo>
                    <a:pt x="22" y="0"/>
                  </a:lnTo>
                  <a:lnTo>
                    <a:pt x="28" y="0"/>
                  </a:lnTo>
                  <a:lnTo>
                    <a:pt x="34" y="4"/>
                  </a:lnTo>
                  <a:lnTo>
                    <a:pt x="38" y="8"/>
                  </a:lnTo>
                  <a:lnTo>
                    <a:pt x="40" y="14"/>
                  </a:lnTo>
                  <a:lnTo>
                    <a:pt x="42" y="20"/>
                  </a:lnTo>
                  <a:lnTo>
                    <a:pt x="42" y="28"/>
                  </a:lnTo>
                  <a:lnTo>
                    <a:pt x="42" y="36"/>
                  </a:lnTo>
                  <a:lnTo>
                    <a:pt x="40" y="44"/>
                  </a:lnTo>
                  <a:lnTo>
                    <a:pt x="36" y="50"/>
                  </a:lnTo>
                  <a:lnTo>
                    <a:pt x="32" y="54"/>
                  </a:lnTo>
                  <a:lnTo>
                    <a:pt x="28" y="56"/>
                  </a:lnTo>
                  <a:lnTo>
                    <a:pt x="22" y="58"/>
                  </a:lnTo>
                  <a:lnTo>
                    <a:pt x="18" y="58"/>
                  </a:lnTo>
                  <a:lnTo>
                    <a:pt x="14" y="56"/>
                  </a:lnTo>
                  <a:lnTo>
                    <a:pt x="12" y="54"/>
                  </a:lnTo>
                  <a:lnTo>
                    <a:pt x="10" y="50"/>
                  </a:lnTo>
                  <a:lnTo>
                    <a:pt x="10" y="78"/>
                  </a:lnTo>
                  <a:lnTo>
                    <a:pt x="0" y="78"/>
                  </a:lnTo>
                  <a:close/>
                  <a:moveTo>
                    <a:pt x="8" y="28"/>
                  </a:moveTo>
                  <a:lnTo>
                    <a:pt x="8" y="36"/>
                  </a:lnTo>
                  <a:lnTo>
                    <a:pt x="10" y="40"/>
                  </a:lnTo>
                  <a:lnTo>
                    <a:pt x="12" y="44"/>
                  </a:lnTo>
                  <a:lnTo>
                    <a:pt x="16" y="48"/>
                  </a:lnTo>
                  <a:lnTo>
                    <a:pt x="22" y="50"/>
                  </a:lnTo>
                  <a:lnTo>
                    <a:pt x="26" y="48"/>
                  </a:lnTo>
                  <a:lnTo>
                    <a:pt x="30" y="44"/>
                  </a:lnTo>
                  <a:lnTo>
                    <a:pt x="32" y="40"/>
                  </a:lnTo>
                  <a:lnTo>
                    <a:pt x="34" y="34"/>
                  </a:lnTo>
                  <a:lnTo>
                    <a:pt x="34" y="28"/>
                  </a:lnTo>
                  <a:lnTo>
                    <a:pt x="34" y="22"/>
                  </a:lnTo>
                  <a:lnTo>
                    <a:pt x="32" y="16"/>
                  </a:lnTo>
                  <a:lnTo>
                    <a:pt x="30" y="12"/>
                  </a:lnTo>
                  <a:lnTo>
                    <a:pt x="26" y="8"/>
                  </a:lnTo>
                  <a:lnTo>
                    <a:pt x="22" y="6"/>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24" name="Freeform 26"/>
            <p:cNvSpPr>
              <a:spLocks noEditPoints="1"/>
            </p:cNvSpPr>
            <p:nvPr/>
          </p:nvSpPr>
          <p:spPr bwMode="auto">
            <a:xfrm>
              <a:off x="3216"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25" name="Freeform 27"/>
            <p:cNvSpPr>
              <a:spLocks/>
            </p:cNvSpPr>
            <p:nvPr/>
          </p:nvSpPr>
          <p:spPr bwMode="auto">
            <a:xfrm>
              <a:off x="3276" y="2756"/>
              <a:ext cx="26" cy="56"/>
            </a:xfrm>
            <a:custGeom>
              <a:avLst/>
              <a:gdLst/>
              <a:ahLst/>
              <a:cxnLst>
                <a:cxn ang="0">
                  <a:pos x="0" y="56"/>
                </a:cxn>
                <a:cxn ang="0">
                  <a:pos x="0" y="0"/>
                </a:cxn>
                <a:cxn ang="0">
                  <a:pos x="6" y="0"/>
                </a:cxn>
                <a:cxn ang="0">
                  <a:pos x="6" y="10"/>
                </a:cxn>
                <a:cxn ang="0">
                  <a:pos x="10" y="4"/>
                </a:cxn>
                <a:cxn ang="0">
                  <a:pos x="12" y="2"/>
                </a:cxn>
                <a:cxn ang="0">
                  <a:pos x="14" y="0"/>
                </a:cxn>
                <a:cxn ang="0">
                  <a:pos x="16" y="0"/>
                </a:cxn>
                <a:cxn ang="0">
                  <a:pos x="20" y="0"/>
                </a:cxn>
                <a:cxn ang="0">
                  <a:pos x="26" y="2"/>
                </a:cxn>
                <a:cxn ang="0">
                  <a:pos x="22" y="12"/>
                </a:cxn>
                <a:cxn ang="0">
                  <a:pos x="20" y="10"/>
                </a:cxn>
                <a:cxn ang="0">
                  <a:pos x="16" y="10"/>
                </a:cxn>
                <a:cxn ang="0">
                  <a:pos x="14" y="10"/>
                </a:cxn>
                <a:cxn ang="0">
                  <a:pos x="12" y="10"/>
                </a:cxn>
                <a:cxn ang="0">
                  <a:pos x="10" y="14"/>
                </a:cxn>
                <a:cxn ang="0">
                  <a:pos x="8" y="16"/>
                </a:cxn>
                <a:cxn ang="0">
                  <a:pos x="8" y="22"/>
                </a:cxn>
                <a:cxn ang="0">
                  <a:pos x="8" y="28"/>
                </a:cxn>
                <a:cxn ang="0">
                  <a:pos x="8" y="56"/>
                </a:cxn>
                <a:cxn ang="0">
                  <a:pos x="0" y="56"/>
                </a:cxn>
              </a:cxnLst>
              <a:rect l="0" t="0" r="r" b="b"/>
              <a:pathLst>
                <a:path w="26" h="56">
                  <a:moveTo>
                    <a:pt x="0" y="56"/>
                  </a:moveTo>
                  <a:lnTo>
                    <a:pt x="0" y="0"/>
                  </a:lnTo>
                  <a:lnTo>
                    <a:pt x="6" y="0"/>
                  </a:lnTo>
                  <a:lnTo>
                    <a:pt x="6" y="10"/>
                  </a:lnTo>
                  <a:lnTo>
                    <a:pt x="10" y="4"/>
                  </a:lnTo>
                  <a:lnTo>
                    <a:pt x="12" y="2"/>
                  </a:lnTo>
                  <a:lnTo>
                    <a:pt x="14" y="0"/>
                  </a:lnTo>
                  <a:lnTo>
                    <a:pt x="16" y="0"/>
                  </a:lnTo>
                  <a:lnTo>
                    <a:pt x="20" y="0"/>
                  </a:lnTo>
                  <a:lnTo>
                    <a:pt x="26" y="2"/>
                  </a:lnTo>
                  <a:lnTo>
                    <a:pt x="22" y="12"/>
                  </a:lnTo>
                  <a:lnTo>
                    <a:pt x="20" y="10"/>
                  </a:lnTo>
                  <a:lnTo>
                    <a:pt x="16" y="10"/>
                  </a:lnTo>
                  <a:lnTo>
                    <a:pt x="14" y="10"/>
                  </a:lnTo>
                  <a:lnTo>
                    <a:pt x="12" y="10"/>
                  </a:lnTo>
                  <a:lnTo>
                    <a:pt x="10" y="14"/>
                  </a:lnTo>
                  <a:lnTo>
                    <a:pt x="8"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6" name="Freeform 28"/>
            <p:cNvSpPr>
              <a:spLocks/>
            </p:cNvSpPr>
            <p:nvPr/>
          </p:nvSpPr>
          <p:spPr bwMode="auto">
            <a:xfrm>
              <a:off x="3306" y="2738"/>
              <a:ext cx="24" cy="76"/>
            </a:xfrm>
            <a:custGeom>
              <a:avLst/>
              <a:gdLst/>
              <a:ahLst/>
              <a:cxnLst>
                <a:cxn ang="0">
                  <a:pos x="22" y="66"/>
                </a:cxn>
                <a:cxn ang="0">
                  <a:pos x="24" y="74"/>
                </a:cxn>
                <a:cxn ang="0">
                  <a:pos x="20" y="74"/>
                </a:cxn>
                <a:cxn ang="0">
                  <a:pos x="18" y="76"/>
                </a:cxn>
                <a:cxn ang="0">
                  <a:pos x="14" y="74"/>
                </a:cxn>
                <a:cxn ang="0">
                  <a:pos x="12"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6" y="64"/>
                </a:cxn>
                <a:cxn ang="0">
                  <a:pos x="16" y="64"/>
                </a:cxn>
                <a:cxn ang="0">
                  <a:pos x="16" y="66"/>
                </a:cxn>
                <a:cxn ang="0">
                  <a:pos x="18" y="66"/>
                </a:cxn>
                <a:cxn ang="0">
                  <a:pos x="20" y="66"/>
                </a:cxn>
                <a:cxn ang="0">
                  <a:pos x="20" y="66"/>
                </a:cxn>
                <a:cxn ang="0">
                  <a:pos x="22" y="66"/>
                </a:cxn>
              </a:cxnLst>
              <a:rect l="0" t="0" r="r" b="b"/>
              <a:pathLst>
                <a:path w="24" h="76">
                  <a:moveTo>
                    <a:pt x="22" y="66"/>
                  </a:moveTo>
                  <a:lnTo>
                    <a:pt x="24" y="74"/>
                  </a:lnTo>
                  <a:lnTo>
                    <a:pt x="20" y="74"/>
                  </a:lnTo>
                  <a:lnTo>
                    <a:pt x="18" y="76"/>
                  </a:lnTo>
                  <a:lnTo>
                    <a:pt x="14" y="74"/>
                  </a:lnTo>
                  <a:lnTo>
                    <a:pt x="12"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6" y="64"/>
                  </a:lnTo>
                  <a:lnTo>
                    <a:pt x="16" y="64"/>
                  </a:lnTo>
                  <a:lnTo>
                    <a:pt x="16" y="66"/>
                  </a:lnTo>
                  <a:lnTo>
                    <a:pt x="18" y="66"/>
                  </a:lnTo>
                  <a:lnTo>
                    <a:pt x="20"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27" name="Freeform 29"/>
            <p:cNvSpPr>
              <a:spLocks/>
            </p:cNvSpPr>
            <p:nvPr/>
          </p:nvSpPr>
          <p:spPr bwMode="auto">
            <a:xfrm>
              <a:off x="3342"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8" y="56"/>
                </a:cxn>
                <a:cxn ang="0">
                  <a:pos x="58"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8" y="56"/>
                  </a:lnTo>
                  <a:lnTo>
                    <a:pt x="58"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28" name="Freeform 30"/>
            <p:cNvSpPr>
              <a:spLocks noEditPoints="1"/>
            </p:cNvSpPr>
            <p:nvPr/>
          </p:nvSpPr>
          <p:spPr bwMode="auto">
            <a:xfrm>
              <a:off x="3422"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29" name="Freeform 31"/>
            <p:cNvSpPr>
              <a:spLocks/>
            </p:cNvSpPr>
            <p:nvPr/>
          </p:nvSpPr>
          <p:spPr bwMode="auto">
            <a:xfrm>
              <a:off x="348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0" name="Freeform 32"/>
            <p:cNvSpPr>
              <a:spLocks/>
            </p:cNvSpPr>
            <p:nvPr/>
          </p:nvSpPr>
          <p:spPr bwMode="auto">
            <a:xfrm>
              <a:off x="3534"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31" name="Freeform 33"/>
            <p:cNvSpPr>
              <a:spLocks noEditPoints="1"/>
            </p:cNvSpPr>
            <p:nvPr/>
          </p:nvSpPr>
          <p:spPr bwMode="auto">
            <a:xfrm>
              <a:off x="3586" y="2756"/>
              <a:ext cx="46" cy="58"/>
            </a:xfrm>
            <a:custGeom>
              <a:avLst/>
              <a:gdLst/>
              <a:ahLst/>
              <a:cxnLst>
                <a:cxn ang="0">
                  <a:pos x="0" y="28"/>
                </a:cxn>
                <a:cxn ang="0">
                  <a:pos x="2" y="20"/>
                </a:cxn>
                <a:cxn ang="0">
                  <a:pos x="4" y="12"/>
                </a:cxn>
                <a:cxn ang="0">
                  <a:pos x="8" y="6"/>
                </a:cxn>
                <a:cxn ang="0">
                  <a:pos x="12" y="2"/>
                </a:cxn>
                <a:cxn ang="0">
                  <a:pos x="18" y="0"/>
                </a:cxn>
                <a:cxn ang="0">
                  <a:pos x="22" y="0"/>
                </a:cxn>
                <a:cxn ang="0">
                  <a:pos x="30" y="0"/>
                </a:cxn>
                <a:cxn ang="0">
                  <a:pos x="34" y="2"/>
                </a:cxn>
                <a:cxn ang="0">
                  <a:pos x="40" y="6"/>
                </a:cxn>
                <a:cxn ang="0">
                  <a:pos x="42" y="12"/>
                </a:cxn>
                <a:cxn ang="0">
                  <a:pos x="44" y="20"/>
                </a:cxn>
                <a:cxn ang="0">
                  <a:pos x="46" y="28"/>
                </a:cxn>
                <a:cxn ang="0">
                  <a:pos x="44" y="38"/>
                </a:cxn>
                <a:cxn ang="0">
                  <a:pos x="42" y="44"/>
                </a:cxn>
                <a:cxn ang="0">
                  <a:pos x="40" y="50"/>
                </a:cxn>
                <a:cxn ang="0">
                  <a:pos x="34" y="54"/>
                </a:cxn>
                <a:cxn ang="0">
                  <a:pos x="28" y="56"/>
                </a:cxn>
                <a:cxn ang="0">
                  <a:pos x="22" y="58"/>
                </a:cxn>
                <a:cxn ang="0">
                  <a:pos x="16" y="56"/>
                </a:cxn>
                <a:cxn ang="0">
                  <a:pos x="12" y="54"/>
                </a:cxn>
                <a:cxn ang="0">
                  <a:pos x="6" y="50"/>
                </a:cxn>
                <a:cxn ang="0">
                  <a:pos x="4" y="44"/>
                </a:cxn>
                <a:cxn ang="0">
                  <a:pos x="0" y="38"/>
                </a:cxn>
                <a:cxn ang="0">
                  <a:pos x="0" y="28"/>
                </a:cxn>
                <a:cxn ang="0">
                  <a:pos x="8" y="28"/>
                </a:cxn>
                <a:cxn ang="0">
                  <a:pos x="10" y="34"/>
                </a:cxn>
                <a:cxn ang="0">
                  <a:pos x="10" y="40"/>
                </a:cxn>
                <a:cxn ang="0">
                  <a:pos x="12" y="44"/>
                </a:cxn>
                <a:cxn ang="0">
                  <a:pos x="18" y="48"/>
                </a:cxn>
                <a:cxn ang="0">
                  <a:pos x="22" y="50"/>
                </a:cxn>
                <a:cxn ang="0">
                  <a:pos x="28" y="48"/>
                </a:cxn>
                <a:cxn ang="0">
                  <a:pos x="32" y="44"/>
                </a:cxn>
                <a:cxn ang="0">
                  <a:pos x="36" y="40"/>
                </a:cxn>
                <a:cxn ang="0">
                  <a:pos x="36" y="34"/>
                </a:cxn>
                <a:cxn ang="0">
                  <a:pos x="36" y="28"/>
                </a:cxn>
                <a:cxn ang="0">
                  <a:pos x="36" y="22"/>
                </a:cxn>
                <a:cxn ang="0">
                  <a:pos x="36" y="16"/>
                </a:cxn>
                <a:cxn ang="0">
                  <a:pos x="32" y="12"/>
                </a:cxn>
                <a:cxn ang="0">
                  <a:pos x="28" y="8"/>
                </a:cxn>
                <a:cxn ang="0">
                  <a:pos x="22" y="8"/>
                </a:cxn>
                <a:cxn ang="0">
                  <a:pos x="18" y="8"/>
                </a:cxn>
                <a:cxn ang="0">
                  <a:pos x="12" y="12"/>
                </a:cxn>
                <a:cxn ang="0">
                  <a:pos x="10" y="16"/>
                </a:cxn>
                <a:cxn ang="0">
                  <a:pos x="10" y="22"/>
                </a:cxn>
                <a:cxn ang="0">
                  <a:pos x="8" y="28"/>
                </a:cxn>
              </a:cxnLst>
              <a:rect l="0" t="0" r="r" b="b"/>
              <a:pathLst>
                <a:path w="46" h="58">
                  <a:moveTo>
                    <a:pt x="0" y="28"/>
                  </a:moveTo>
                  <a:lnTo>
                    <a:pt x="2" y="20"/>
                  </a:lnTo>
                  <a:lnTo>
                    <a:pt x="4" y="12"/>
                  </a:lnTo>
                  <a:lnTo>
                    <a:pt x="8" y="6"/>
                  </a:lnTo>
                  <a:lnTo>
                    <a:pt x="12" y="2"/>
                  </a:lnTo>
                  <a:lnTo>
                    <a:pt x="18" y="0"/>
                  </a:lnTo>
                  <a:lnTo>
                    <a:pt x="22" y="0"/>
                  </a:lnTo>
                  <a:lnTo>
                    <a:pt x="30" y="0"/>
                  </a:lnTo>
                  <a:lnTo>
                    <a:pt x="34" y="2"/>
                  </a:lnTo>
                  <a:lnTo>
                    <a:pt x="40" y="6"/>
                  </a:lnTo>
                  <a:lnTo>
                    <a:pt x="42" y="12"/>
                  </a:lnTo>
                  <a:lnTo>
                    <a:pt x="44" y="20"/>
                  </a:lnTo>
                  <a:lnTo>
                    <a:pt x="46" y="28"/>
                  </a:lnTo>
                  <a:lnTo>
                    <a:pt x="44" y="38"/>
                  </a:lnTo>
                  <a:lnTo>
                    <a:pt x="42" y="44"/>
                  </a:lnTo>
                  <a:lnTo>
                    <a:pt x="40" y="50"/>
                  </a:lnTo>
                  <a:lnTo>
                    <a:pt x="34" y="54"/>
                  </a:lnTo>
                  <a:lnTo>
                    <a:pt x="28" y="56"/>
                  </a:lnTo>
                  <a:lnTo>
                    <a:pt x="22" y="58"/>
                  </a:lnTo>
                  <a:lnTo>
                    <a:pt x="16" y="56"/>
                  </a:lnTo>
                  <a:lnTo>
                    <a:pt x="12" y="54"/>
                  </a:lnTo>
                  <a:lnTo>
                    <a:pt x="6" y="50"/>
                  </a:lnTo>
                  <a:lnTo>
                    <a:pt x="4" y="44"/>
                  </a:lnTo>
                  <a:lnTo>
                    <a:pt x="0" y="38"/>
                  </a:lnTo>
                  <a:lnTo>
                    <a:pt x="0" y="28"/>
                  </a:lnTo>
                  <a:close/>
                  <a:moveTo>
                    <a:pt x="8" y="28"/>
                  </a:moveTo>
                  <a:lnTo>
                    <a:pt x="10" y="34"/>
                  </a:lnTo>
                  <a:lnTo>
                    <a:pt x="10" y="40"/>
                  </a:lnTo>
                  <a:lnTo>
                    <a:pt x="12" y="44"/>
                  </a:lnTo>
                  <a:lnTo>
                    <a:pt x="18" y="48"/>
                  </a:lnTo>
                  <a:lnTo>
                    <a:pt x="22" y="50"/>
                  </a:lnTo>
                  <a:lnTo>
                    <a:pt x="28" y="48"/>
                  </a:lnTo>
                  <a:lnTo>
                    <a:pt x="32" y="44"/>
                  </a:lnTo>
                  <a:lnTo>
                    <a:pt x="36" y="40"/>
                  </a:lnTo>
                  <a:lnTo>
                    <a:pt x="36" y="34"/>
                  </a:lnTo>
                  <a:lnTo>
                    <a:pt x="36" y="28"/>
                  </a:lnTo>
                  <a:lnTo>
                    <a:pt x="36" y="22"/>
                  </a:lnTo>
                  <a:lnTo>
                    <a:pt x="36" y="16"/>
                  </a:lnTo>
                  <a:lnTo>
                    <a:pt x="32" y="12"/>
                  </a:lnTo>
                  <a:lnTo>
                    <a:pt x="28" y="8"/>
                  </a:lnTo>
                  <a:lnTo>
                    <a:pt x="22" y="8"/>
                  </a:lnTo>
                  <a:lnTo>
                    <a:pt x="18" y="8"/>
                  </a:lnTo>
                  <a:lnTo>
                    <a:pt x="12" y="12"/>
                  </a:lnTo>
                  <a:lnTo>
                    <a:pt x="10" y="16"/>
                  </a:lnTo>
                  <a:lnTo>
                    <a:pt x="10" y="22"/>
                  </a:lnTo>
                  <a:lnTo>
                    <a:pt x="8" y="28"/>
                  </a:lnTo>
                  <a:close/>
                </a:path>
              </a:pathLst>
            </a:custGeom>
            <a:solidFill>
              <a:srgbClr val="FFFFFF"/>
            </a:solidFill>
            <a:ln w="0">
              <a:noFill/>
              <a:prstDash val="solid"/>
              <a:round/>
              <a:headEnd/>
              <a:tailEnd/>
            </a:ln>
          </p:spPr>
          <p:txBody>
            <a:bodyPr/>
            <a:lstStyle/>
            <a:p>
              <a:endParaRPr lang="en-US"/>
            </a:p>
          </p:txBody>
        </p:sp>
        <p:sp>
          <p:nvSpPr>
            <p:cNvPr id="32" name="Freeform 34"/>
            <p:cNvSpPr>
              <a:spLocks/>
            </p:cNvSpPr>
            <p:nvPr/>
          </p:nvSpPr>
          <p:spPr bwMode="auto">
            <a:xfrm>
              <a:off x="3640" y="2734"/>
              <a:ext cx="28" cy="78"/>
            </a:xfrm>
            <a:custGeom>
              <a:avLst/>
              <a:gdLst/>
              <a:ahLst/>
              <a:cxnLst>
                <a:cxn ang="0">
                  <a:pos x="8" y="78"/>
                </a:cxn>
                <a:cxn ang="0">
                  <a:pos x="8" y="30"/>
                </a:cxn>
                <a:cxn ang="0">
                  <a:pos x="0" y="30"/>
                </a:cxn>
                <a:cxn ang="0">
                  <a:pos x="0" y="22"/>
                </a:cxn>
                <a:cxn ang="0">
                  <a:pos x="8" y="22"/>
                </a:cxn>
                <a:cxn ang="0">
                  <a:pos x="8" y="16"/>
                </a:cxn>
                <a:cxn ang="0">
                  <a:pos x="8" y="12"/>
                </a:cxn>
                <a:cxn ang="0">
                  <a:pos x="8" y="8"/>
                </a:cxn>
                <a:cxn ang="0">
                  <a:pos x="10" y="6"/>
                </a:cxn>
                <a:cxn ang="0">
                  <a:pos x="12" y="2"/>
                </a:cxn>
                <a:cxn ang="0">
                  <a:pos x="16" y="0"/>
                </a:cxn>
                <a:cxn ang="0">
                  <a:pos x="22" y="0"/>
                </a:cxn>
                <a:cxn ang="0">
                  <a:pos x="24" y="0"/>
                </a:cxn>
                <a:cxn ang="0">
                  <a:pos x="28" y="2"/>
                </a:cxn>
                <a:cxn ang="0">
                  <a:pos x="28" y="10"/>
                </a:cxn>
                <a:cxn ang="0">
                  <a:pos x="26" y="8"/>
                </a:cxn>
                <a:cxn ang="0">
                  <a:pos x="22" y="8"/>
                </a:cxn>
                <a:cxn ang="0">
                  <a:pos x="20" y="10"/>
                </a:cxn>
                <a:cxn ang="0">
                  <a:pos x="18" y="10"/>
                </a:cxn>
                <a:cxn ang="0">
                  <a:pos x="16" y="14"/>
                </a:cxn>
                <a:cxn ang="0">
                  <a:pos x="16" y="18"/>
                </a:cxn>
                <a:cxn ang="0">
                  <a:pos x="16" y="22"/>
                </a:cxn>
                <a:cxn ang="0">
                  <a:pos x="26" y="22"/>
                </a:cxn>
                <a:cxn ang="0">
                  <a:pos x="26" y="30"/>
                </a:cxn>
                <a:cxn ang="0">
                  <a:pos x="16" y="30"/>
                </a:cxn>
                <a:cxn ang="0">
                  <a:pos x="16" y="78"/>
                </a:cxn>
                <a:cxn ang="0">
                  <a:pos x="8" y="78"/>
                </a:cxn>
              </a:cxnLst>
              <a:rect l="0" t="0" r="r" b="b"/>
              <a:pathLst>
                <a:path w="28" h="78">
                  <a:moveTo>
                    <a:pt x="8" y="78"/>
                  </a:moveTo>
                  <a:lnTo>
                    <a:pt x="8" y="30"/>
                  </a:lnTo>
                  <a:lnTo>
                    <a:pt x="0" y="30"/>
                  </a:lnTo>
                  <a:lnTo>
                    <a:pt x="0" y="22"/>
                  </a:lnTo>
                  <a:lnTo>
                    <a:pt x="8" y="22"/>
                  </a:lnTo>
                  <a:lnTo>
                    <a:pt x="8" y="16"/>
                  </a:lnTo>
                  <a:lnTo>
                    <a:pt x="8" y="12"/>
                  </a:lnTo>
                  <a:lnTo>
                    <a:pt x="8" y="8"/>
                  </a:lnTo>
                  <a:lnTo>
                    <a:pt x="10" y="6"/>
                  </a:lnTo>
                  <a:lnTo>
                    <a:pt x="12" y="2"/>
                  </a:lnTo>
                  <a:lnTo>
                    <a:pt x="16" y="0"/>
                  </a:lnTo>
                  <a:lnTo>
                    <a:pt x="22" y="0"/>
                  </a:lnTo>
                  <a:lnTo>
                    <a:pt x="24" y="0"/>
                  </a:lnTo>
                  <a:lnTo>
                    <a:pt x="28" y="2"/>
                  </a:lnTo>
                  <a:lnTo>
                    <a:pt x="28" y="10"/>
                  </a:lnTo>
                  <a:lnTo>
                    <a:pt x="26" y="8"/>
                  </a:lnTo>
                  <a:lnTo>
                    <a:pt x="22" y="8"/>
                  </a:lnTo>
                  <a:lnTo>
                    <a:pt x="20" y="10"/>
                  </a:lnTo>
                  <a:lnTo>
                    <a:pt x="18" y="10"/>
                  </a:lnTo>
                  <a:lnTo>
                    <a:pt x="16" y="14"/>
                  </a:lnTo>
                  <a:lnTo>
                    <a:pt x="16" y="18"/>
                  </a:lnTo>
                  <a:lnTo>
                    <a:pt x="16" y="22"/>
                  </a:lnTo>
                  <a:lnTo>
                    <a:pt x="26" y="22"/>
                  </a:lnTo>
                  <a:lnTo>
                    <a:pt x="26" y="30"/>
                  </a:lnTo>
                  <a:lnTo>
                    <a:pt x="16" y="30"/>
                  </a:lnTo>
                  <a:lnTo>
                    <a:pt x="16" y="78"/>
                  </a:lnTo>
                  <a:lnTo>
                    <a:pt x="8" y="78"/>
                  </a:lnTo>
                  <a:close/>
                </a:path>
              </a:pathLst>
            </a:custGeom>
            <a:solidFill>
              <a:srgbClr val="FFFFFF"/>
            </a:solidFill>
            <a:ln w="0">
              <a:noFill/>
              <a:prstDash val="solid"/>
              <a:round/>
              <a:headEnd/>
              <a:tailEnd/>
            </a:ln>
          </p:spPr>
          <p:txBody>
            <a:bodyPr/>
            <a:lstStyle/>
            <a:p>
              <a:endParaRPr lang="en-US"/>
            </a:p>
          </p:txBody>
        </p:sp>
        <p:sp>
          <p:nvSpPr>
            <p:cNvPr id="33" name="Freeform 35"/>
            <p:cNvSpPr>
              <a:spLocks/>
            </p:cNvSpPr>
            <p:nvPr/>
          </p:nvSpPr>
          <p:spPr bwMode="auto">
            <a:xfrm>
              <a:off x="3698" y="2736"/>
              <a:ext cx="50" cy="76"/>
            </a:xfrm>
            <a:custGeom>
              <a:avLst/>
              <a:gdLst/>
              <a:ahLst/>
              <a:cxnLst>
                <a:cxn ang="0">
                  <a:pos x="0" y="76"/>
                </a:cxn>
                <a:cxn ang="0">
                  <a:pos x="0" y="0"/>
                </a:cxn>
                <a:cxn ang="0">
                  <a:pos x="48" y="0"/>
                </a:cxn>
                <a:cxn ang="0">
                  <a:pos x="48" y="8"/>
                </a:cxn>
                <a:cxn ang="0">
                  <a:pos x="10" y="8"/>
                </a:cxn>
                <a:cxn ang="0">
                  <a:pos x="10" y="32"/>
                </a:cxn>
                <a:cxn ang="0">
                  <a:pos x="46" y="32"/>
                </a:cxn>
                <a:cxn ang="0">
                  <a:pos x="46" y="42"/>
                </a:cxn>
                <a:cxn ang="0">
                  <a:pos x="10" y="42"/>
                </a:cxn>
                <a:cxn ang="0">
                  <a:pos x="10" y="68"/>
                </a:cxn>
                <a:cxn ang="0">
                  <a:pos x="50" y="68"/>
                </a:cxn>
                <a:cxn ang="0">
                  <a:pos x="50" y="76"/>
                </a:cxn>
                <a:cxn ang="0">
                  <a:pos x="0" y="76"/>
                </a:cxn>
              </a:cxnLst>
              <a:rect l="0" t="0" r="r" b="b"/>
              <a:pathLst>
                <a:path w="50" h="76">
                  <a:moveTo>
                    <a:pt x="0" y="76"/>
                  </a:moveTo>
                  <a:lnTo>
                    <a:pt x="0" y="0"/>
                  </a:lnTo>
                  <a:lnTo>
                    <a:pt x="48" y="0"/>
                  </a:lnTo>
                  <a:lnTo>
                    <a:pt x="48" y="8"/>
                  </a:lnTo>
                  <a:lnTo>
                    <a:pt x="10" y="8"/>
                  </a:lnTo>
                  <a:lnTo>
                    <a:pt x="10" y="32"/>
                  </a:lnTo>
                  <a:lnTo>
                    <a:pt x="46" y="32"/>
                  </a:lnTo>
                  <a:lnTo>
                    <a:pt x="46" y="42"/>
                  </a:lnTo>
                  <a:lnTo>
                    <a:pt x="10" y="42"/>
                  </a:lnTo>
                  <a:lnTo>
                    <a:pt x="10" y="68"/>
                  </a:lnTo>
                  <a:lnTo>
                    <a:pt x="50" y="68"/>
                  </a:lnTo>
                  <a:lnTo>
                    <a:pt x="50" y="76"/>
                  </a:lnTo>
                  <a:lnTo>
                    <a:pt x="0" y="76"/>
                  </a:lnTo>
                  <a:close/>
                </a:path>
              </a:pathLst>
            </a:custGeom>
            <a:solidFill>
              <a:srgbClr val="FFFFFF"/>
            </a:solidFill>
            <a:ln w="0">
              <a:noFill/>
              <a:prstDash val="solid"/>
              <a:round/>
              <a:headEnd/>
              <a:tailEnd/>
            </a:ln>
          </p:spPr>
          <p:txBody>
            <a:bodyPr/>
            <a:lstStyle/>
            <a:p>
              <a:endParaRPr lang="en-US"/>
            </a:p>
          </p:txBody>
        </p:sp>
        <p:sp>
          <p:nvSpPr>
            <p:cNvPr id="34" name="Freeform 36"/>
            <p:cNvSpPr>
              <a:spLocks/>
            </p:cNvSpPr>
            <p:nvPr/>
          </p:nvSpPr>
          <p:spPr bwMode="auto">
            <a:xfrm>
              <a:off x="3764" y="2756"/>
              <a:ext cx="40" cy="56"/>
            </a:xfrm>
            <a:custGeom>
              <a:avLst/>
              <a:gdLst/>
              <a:ahLst/>
              <a:cxnLst>
                <a:cxn ang="0">
                  <a:pos x="0" y="56"/>
                </a:cxn>
                <a:cxn ang="0">
                  <a:pos x="0" y="0"/>
                </a:cxn>
                <a:cxn ang="0">
                  <a:pos x="8" y="0"/>
                </a:cxn>
                <a:cxn ang="0">
                  <a:pos x="8" y="8"/>
                </a:cxn>
                <a:cxn ang="0">
                  <a:pos x="12" y="4"/>
                </a:cxn>
                <a:cxn ang="0">
                  <a:pos x="18" y="0"/>
                </a:cxn>
                <a:cxn ang="0">
                  <a:pos x="24" y="0"/>
                </a:cxn>
                <a:cxn ang="0">
                  <a:pos x="28" y="0"/>
                </a:cxn>
                <a:cxn ang="0">
                  <a:pos x="32" y="2"/>
                </a:cxn>
                <a:cxn ang="0">
                  <a:pos x="34" y="4"/>
                </a:cxn>
                <a:cxn ang="0">
                  <a:pos x="36" y="6"/>
                </a:cxn>
                <a:cxn ang="0">
                  <a:pos x="38" y="10"/>
                </a:cxn>
                <a:cxn ang="0">
                  <a:pos x="40" y="12"/>
                </a:cxn>
                <a:cxn ang="0">
                  <a:pos x="40" y="16"/>
                </a:cxn>
                <a:cxn ang="0">
                  <a:pos x="40" y="22"/>
                </a:cxn>
                <a:cxn ang="0">
                  <a:pos x="40" y="56"/>
                </a:cxn>
                <a:cxn ang="0">
                  <a:pos x="32" y="56"/>
                </a:cxn>
                <a:cxn ang="0">
                  <a:pos x="32" y="22"/>
                </a:cxn>
                <a:cxn ang="0">
                  <a:pos x="32" y="18"/>
                </a:cxn>
                <a:cxn ang="0">
                  <a:pos x="30" y="14"/>
                </a:cxn>
                <a:cxn ang="0">
                  <a:pos x="30" y="12"/>
                </a:cxn>
                <a:cxn ang="0">
                  <a:pos x="28" y="10"/>
                </a:cxn>
                <a:cxn ang="0">
                  <a:pos x="24" y="8"/>
                </a:cxn>
                <a:cxn ang="0">
                  <a:pos x="22" y="8"/>
                </a:cxn>
                <a:cxn ang="0">
                  <a:pos x="16" y="8"/>
                </a:cxn>
                <a:cxn ang="0">
                  <a:pos x="12" y="12"/>
                </a:cxn>
                <a:cxn ang="0">
                  <a:pos x="10" y="14"/>
                </a:cxn>
                <a:cxn ang="0">
                  <a:pos x="10" y="20"/>
                </a:cxn>
                <a:cxn ang="0">
                  <a:pos x="8" y="26"/>
                </a:cxn>
                <a:cxn ang="0">
                  <a:pos x="8" y="56"/>
                </a:cxn>
                <a:cxn ang="0">
                  <a:pos x="0" y="56"/>
                </a:cxn>
              </a:cxnLst>
              <a:rect l="0" t="0" r="r" b="b"/>
              <a:pathLst>
                <a:path w="40" h="56">
                  <a:moveTo>
                    <a:pt x="0" y="56"/>
                  </a:moveTo>
                  <a:lnTo>
                    <a:pt x="0" y="0"/>
                  </a:lnTo>
                  <a:lnTo>
                    <a:pt x="8" y="0"/>
                  </a:lnTo>
                  <a:lnTo>
                    <a:pt x="8" y="8"/>
                  </a:lnTo>
                  <a:lnTo>
                    <a:pt x="12" y="4"/>
                  </a:lnTo>
                  <a:lnTo>
                    <a:pt x="18" y="0"/>
                  </a:lnTo>
                  <a:lnTo>
                    <a:pt x="24" y="0"/>
                  </a:lnTo>
                  <a:lnTo>
                    <a:pt x="28" y="0"/>
                  </a:lnTo>
                  <a:lnTo>
                    <a:pt x="32" y="2"/>
                  </a:lnTo>
                  <a:lnTo>
                    <a:pt x="34" y="4"/>
                  </a:lnTo>
                  <a:lnTo>
                    <a:pt x="36" y="6"/>
                  </a:lnTo>
                  <a:lnTo>
                    <a:pt x="38" y="10"/>
                  </a:lnTo>
                  <a:lnTo>
                    <a:pt x="40" y="12"/>
                  </a:lnTo>
                  <a:lnTo>
                    <a:pt x="40" y="16"/>
                  </a:lnTo>
                  <a:lnTo>
                    <a:pt x="40" y="22"/>
                  </a:lnTo>
                  <a:lnTo>
                    <a:pt x="40" y="56"/>
                  </a:lnTo>
                  <a:lnTo>
                    <a:pt x="32" y="56"/>
                  </a:lnTo>
                  <a:lnTo>
                    <a:pt x="32" y="22"/>
                  </a:lnTo>
                  <a:lnTo>
                    <a:pt x="32" y="18"/>
                  </a:lnTo>
                  <a:lnTo>
                    <a:pt x="30" y="14"/>
                  </a:lnTo>
                  <a:lnTo>
                    <a:pt x="30" y="12"/>
                  </a:lnTo>
                  <a:lnTo>
                    <a:pt x="28" y="10"/>
                  </a:lnTo>
                  <a:lnTo>
                    <a:pt x="24" y="8"/>
                  </a:lnTo>
                  <a:lnTo>
                    <a:pt x="22" y="8"/>
                  </a:lnTo>
                  <a:lnTo>
                    <a:pt x="16" y="8"/>
                  </a:lnTo>
                  <a:lnTo>
                    <a:pt x="12" y="12"/>
                  </a:lnTo>
                  <a:lnTo>
                    <a:pt x="10" y="14"/>
                  </a:lnTo>
                  <a:lnTo>
                    <a:pt x="10"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5" name="Freeform 37"/>
            <p:cNvSpPr>
              <a:spLocks/>
            </p:cNvSpPr>
            <p:nvPr/>
          </p:nvSpPr>
          <p:spPr bwMode="auto">
            <a:xfrm>
              <a:off x="3816" y="2756"/>
              <a:ext cx="44" cy="56"/>
            </a:xfrm>
            <a:custGeom>
              <a:avLst/>
              <a:gdLst/>
              <a:ahLst/>
              <a:cxnLst>
                <a:cxn ang="0">
                  <a:pos x="18" y="56"/>
                </a:cxn>
                <a:cxn ang="0">
                  <a:pos x="0" y="0"/>
                </a:cxn>
                <a:cxn ang="0">
                  <a:pos x="8" y="0"/>
                </a:cxn>
                <a:cxn ang="0">
                  <a:pos x="20" y="34"/>
                </a:cxn>
                <a:cxn ang="0">
                  <a:pos x="20" y="40"/>
                </a:cxn>
                <a:cxn ang="0">
                  <a:pos x="22" y="46"/>
                </a:cxn>
                <a:cxn ang="0">
                  <a:pos x="24" y="40"/>
                </a:cxn>
                <a:cxn ang="0">
                  <a:pos x="26" y="34"/>
                </a:cxn>
                <a:cxn ang="0">
                  <a:pos x="36" y="0"/>
                </a:cxn>
                <a:cxn ang="0">
                  <a:pos x="44" y="0"/>
                </a:cxn>
                <a:cxn ang="0">
                  <a:pos x="26" y="56"/>
                </a:cxn>
                <a:cxn ang="0">
                  <a:pos x="18" y="56"/>
                </a:cxn>
              </a:cxnLst>
              <a:rect l="0" t="0" r="r" b="b"/>
              <a:pathLst>
                <a:path w="44" h="56">
                  <a:moveTo>
                    <a:pt x="18" y="56"/>
                  </a:moveTo>
                  <a:lnTo>
                    <a:pt x="0" y="0"/>
                  </a:lnTo>
                  <a:lnTo>
                    <a:pt x="8" y="0"/>
                  </a:lnTo>
                  <a:lnTo>
                    <a:pt x="20" y="34"/>
                  </a:lnTo>
                  <a:lnTo>
                    <a:pt x="20" y="40"/>
                  </a:lnTo>
                  <a:lnTo>
                    <a:pt x="22" y="46"/>
                  </a:lnTo>
                  <a:lnTo>
                    <a:pt x="24" y="40"/>
                  </a:lnTo>
                  <a:lnTo>
                    <a:pt x="26" y="34"/>
                  </a:lnTo>
                  <a:lnTo>
                    <a:pt x="36" y="0"/>
                  </a:lnTo>
                  <a:lnTo>
                    <a:pt x="44" y="0"/>
                  </a:lnTo>
                  <a:lnTo>
                    <a:pt x="26" y="56"/>
                  </a:lnTo>
                  <a:lnTo>
                    <a:pt x="18" y="56"/>
                  </a:lnTo>
                  <a:close/>
                </a:path>
              </a:pathLst>
            </a:custGeom>
            <a:solidFill>
              <a:srgbClr val="FFFFFF"/>
            </a:solidFill>
            <a:ln w="0">
              <a:noFill/>
              <a:prstDash val="solid"/>
              <a:round/>
              <a:headEnd/>
              <a:tailEnd/>
            </a:ln>
          </p:spPr>
          <p:txBody>
            <a:bodyPr/>
            <a:lstStyle/>
            <a:p>
              <a:endParaRPr lang="en-US"/>
            </a:p>
          </p:txBody>
        </p:sp>
        <p:sp>
          <p:nvSpPr>
            <p:cNvPr id="36" name="Freeform 38"/>
            <p:cNvSpPr>
              <a:spLocks noEditPoints="1"/>
            </p:cNvSpPr>
            <p:nvPr/>
          </p:nvSpPr>
          <p:spPr bwMode="auto">
            <a:xfrm>
              <a:off x="3872" y="2736"/>
              <a:ext cx="8" cy="76"/>
            </a:xfrm>
            <a:custGeom>
              <a:avLst/>
              <a:gdLst/>
              <a:ahLst/>
              <a:cxnLst>
                <a:cxn ang="0">
                  <a:pos x="0" y="10"/>
                </a:cxn>
                <a:cxn ang="0">
                  <a:pos x="0" y="0"/>
                </a:cxn>
                <a:cxn ang="0">
                  <a:pos x="8" y="0"/>
                </a:cxn>
                <a:cxn ang="0">
                  <a:pos x="8" y="10"/>
                </a:cxn>
                <a:cxn ang="0">
                  <a:pos x="0" y="10"/>
                </a:cxn>
                <a:cxn ang="0">
                  <a:pos x="0" y="76"/>
                </a:cxn>
                <a:cxn ang="0">
                  <a:pos x="0" y="20"/>
                </a:cxn>
                <a:cxn ang="0">
                  <a:pos x="8" y="20"/>
                </a:cxn>
                <a:cxn ang="0">
                  <a:pos x="8" y="76"/>
                </a:cxn>
                <a:cxn ang="0">
                  <a:pos x="0" y="76"/>
                </a:cxn>
              </a:cxnLst>
              <a:rect l="0" t="0" r="r" b="b"/>
              <a:pathLst>
                <a:path w="8" h="76">
                  <a:moveTo>
                    <a:pt x="0" y="10"/>
                  </a:moveTo>
                  <a:lnTo>
                    <a:pt x="0" y="0"/>
                  </a:lnTo>
                  <a:lnTo>
                    <a:pt x="8" y="0"/>
                  </a:lnTo>
                  <a:lnTo>
                    <a:pt x="8" y="10"/>
                  </a:lnTo>
                  <a:lnTo>
                    <a:pt x="0" y="10"/>
                  </a:lnTo>
                  <a:close/>
                  <a:moveTo>
                    <a:pt x="0" y="76"/>
                  </a:moveTo>
                  <a:lnTo>
                    <a:pt x="0" y="20"/>
                  </a:lnTo>
                  <a:lnTo>
                    <a:pt x="8" y="20"/>
                  </a:lnTo>
                  <a:lnTo>
                    <a:pt x="8" y="76"/>
                  </a:lnTo>
                  <a:lnTo>
                    <a:pt x="0" y="76"/>
                  </a:lnTo>
                  <a:close/>
                </a:path>
              </a:pathLst>
            </a:custGeom>
            <a:solidFill>
              <a:srgbClr val="FFFFFF"/>
            </a:solidFill>
            <a:ln w="0">
              <a:noFill/>
              <a:prstDash val="solid"/>
              <a:round/>
              <a:headEnd/>
              <a:tailEnd/>
            </a:ln>
          </p:spPr>
          <p:txBody>
            <a:bodyPr/>
            <a:lstStyle/>
            <a:p>
              <a:endParaRPr lang="en-US"/>
            </a:p>
          </p:txBody>
        </p:sp>
        <p:sp>
          <p:nvSpPr>
            <p:cNvPr id="37" name="Freeform 39"/>
            <p:cNvSpPr>
              <a:spLocks/>
            </p:cNvSpPr>
            <p:nvPr/>
          </p:nvSpPr>
          <p:spPr bwMode="auto">
            <a:xfrm>
              <a:off x="3898" y="2756"/>
              <a:ext cx="26" cy="56"/>
            </a:xfrm>
            <a:custGeom>
              <a:avLst/>
              <a:gdLst/>
              <a:ahLst/>
              <a:cxnLst>
                <a:cxn ang="0">
                  <a:pos x="0" y="56"/>
                </a:cxn>
                <a:cxn ang="0">
                  <a:pos x="0" y="0"/>
                </a:cxn>
                <a:cxn ang="0">
                  <a:pos x="8" y="0"/>
                </a:cxn>
                <a:cxn ang="0">
                  <a:pos x="8" y="10"/>
                </a:cxn>
                <a:cxn ang="0">
                  <a:pos x="10" y="4"/>
                </a:cxn>
                <a:cxn ang="0">
                  <a:pos x="12" y="2"/>
                </a:cxn>
                <a:cxn ang="0">
                  <a:pos x="16" y="0"/>
                </a:cxn>
                <a:cxn ang="0">
                  <a:pos x="18" y="0"/>
                </a:cxn>
                <a:cxn ang="0">
                  <a:pos x="22" y="0"/>
                </a:cxn>
                <a:cxn ang="0">
                  <a:pos x="26" y="2"/>
                </a:cxn>
                <a:cxn ang="0">
                  <a:pos x="24" y="12"/>
                </a:cxn>
                <a:cxn ang="0">
                  <a:pos x="20" y="10"/>
                </a:cxn>
                <a:cxn ang="0">
                  <a:pos x="18" y="10"/>
                </a:cxn>
                <a:cxn ang="0">
                  <a:pos x="16" y="10"/>
                </a:cxn>
                <a:cxn ang="0">
                  <a:pos x="12" y="10"/>
                </a:cxn>
                <a:cxn ang="0">
                  <a:pos x="12" y="14"/>
                </a:cxn>
                <a:cxn ang="0">
                  <a:pos x="10" y="16"/>
                </a:cxn>
                <a:cxn ang="0">
                  <a:pos x="8" y="22"/>
                </a:cxn>
                <a:cxn ang="0">
                  <a:pos x="8" y="28"/>
                </a:cxn>
                <a:cxn ang="0">
                  <a:pos x="8" y="56"/>
                </a:cxn>
                <a:cxn ang="0">
                  <a:pos x="0" y="56"/>
                </a:cxn>
              </a:cxnLst>
              <a:rect l="0" t="0" r="r" b="b"/>
              <a:pathLst>
                <a:path w="26" h="56">
                  <a:moveTo>
                    <a:pt x="0" y="56"/>
                  </a:moveTo>
                  <a:lnTo>
                    <a:pt x="0" y="0"/>
                  </a:lnTo>
                  <a:lnTo>
                    <a:pt x="8" y="0"/>
                  </a:lnTo>
                  <a:lnTo>
                    <a:pt x="8" y="10"/>
                  </a:lnTo>
                  <a:lnTo>
                    <a:pt x="10" y="4"/>
                  </a:lnTo>
                  <a:lnTo>
                    <a:pt x="12" y="2"/>
                  </a:lnTo>
                  <a:lnTo>
                    <a:pt x="16" y="0"/>
                  </a:lnTo>
                  <a:lnTo>
                    <a:pt x="18" y="0"/>
                  </a:lnTo>
                  <a:lnTo>
                    <a:pt x="22" y="0"/>
                  </a:lnTo>
                  <a:lnTo>
                    <a:pt x="26" y="2"/>
                  </a:lnTo>
                  <a:lnTo>
                    <a:pt x="24" y="12"/>
                  </a:lnTo>
                  <a:lnTo>
                    <a:pt x="20" y="10"/>
                  </a:lnTo>
                  <a:lnTo>
                    <a:pt x="18" y="10"/>
                  </a:lnTo>
                  <a:lnTo>
                    <a:pt x="16" y="10"/>
                  </a:lnTo>
                  <a:lnTo>
                    <a:pt x="12" y="10"/>
                  </a:lnTo>
                  <a:lnTo>
                    <a:pt x="12" y="14"/>
                  </a:lnTo>
                  <a:lnTo>
                    <a:pt x="10" y="16"/>
                  </a:lnTo>
                  <a:lnTo>
                    <a:pt x="8" y="22"/>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38" name="Freeform 40"/>
            <p:cNvSpPr>
              <a:spLocks noEditPoints="1"/>
            </p:cNvSpPr>
            <p:nvPr/>
          </p:nvSpPr>
          <p:spPr bwMode="auto">
            <a:xfrm>
              <a:off x="3932" y="2756"/>
              <a:ext cx="44" cy="58"/>
            </a:xfrm>
            <a:custGeom>
              <a:avLst/>
              <a:gdLst/>
              <a:ahLst/>
              <a:cxnLst>
                <a:cxn ang="0">
                  <a:pos x="0" y="28"/>
                </a:cxn>
                <a:cxn ang="0">
                  <a:pos x="0" y="20"/>
                </a:cxn>
                <a:cxn ang="0">
                  <a:pos x="2" y="12"/>
                </a:cxn>
                <a:cxn ang="0">
                  <a:pos x="6" y="6"/>
                </a:cxn>
                <a:cxn ang="0">
                  <a:pos x="12" y="2"/>
                </a:cxn>
                <a:cxn ang="0">
                  <a:pos x="16" y="0"/>
                </a:cxn>
                <a:cxn ang="0">
                  <a:pos x="22" y="0"/>
                </a:cxn>
                <a:cxn ang="0">
                  <a:pos x="28" y="0"/>
                </a:cxn>
                <a:cxn ang="0">
                  <a:pos x="34" y="2"/>
                </a:cxn>
                <a:cxn ang="0">
                  <a:pos x="38" y="6"/>
                </a:cxn>
                <a:cxn ang="0">
                  <a:pos x="42" y="12"/>
                </a:cxn>
                <a:cxn ang="0">
                  <a:pos x="44" y="20"/>
                </a:cxn>
                <a:cxn ang="0">
                  <a:pos x="44" y="28"/>
                </a:cxn>
                <a:cxn ang="0">
                  <a:pos x="44" y="38"/>
                </a:cxn>
                <a:cxn ang="0">
                  <a:pos x="42" y="44"/>
                </a:cxn>
                <a:cxn ang="0">
                  <a:pos x="38" y="50"/>
                </a:cxn>
                <a:cxn ang="0">
                  <a:pos x="34" y="54"/>
                </a:cxn>
                <a:cxn ang="0">
                  <a:pos x="28" y="56"/>
                </a:cxn>
                <a:cxn ang="0">
                  <a:pos x="22" y="58"/>
                </a:cxn>
                <a:cxn ang="0">
                  <a:pos x="16" y="56"/>
                </a:cxn>
                <a:cxn ang="0">
                  <a:pos x="10" y="54"/>
                </a:cxn>
                <a:cxn ang="0">
                  <a:pos x="6" y="50"/>
                </a:cxn>
                <a:cxn ang="0">
                  <a:pos x="2" y="44"/>
                </a:cxn>
                <a:cxn ang="0">
                  <a:pos x="0" y="38"/>
                </a:cxn>
                <a:cxn ang="0">
                  <a:pos x="0" y="28"/>
                </a:cxn>
                <a:cxn ang="0">
                  <a:pos x="8" y="28"/>
                </a:cxn>
                <a:cxn ang="0">
                  <a:pos x="8" y="34"/>
                </a:cxn>
                <a:cxn ang="0">
                  <a:pos x="10" y="40"/>
                </a:cxn>
                <a:cxn ang="0">
                  <a:pos x="12" y="44"/>
                </a:cxn>
                <a:cxn ang="0">
                  <a:pos x="16" y="48"/>
                </a:cxn>
                <a:cxn ang="0">
                  <a:pos x="22" y="50"/>
                </a:cxn>
                <a:cxn ang="0">
                  <a:pos x="28" y="48"/>
                </a:cxn>
                <a:cxn ang="0">
                  <a:pos x="32" y="44"/>
                </a:cxn>
                <a:cxn ang="0">
                  <a:pos x="34" y="40"/>
                </a:cxn>
                <a:cxn ang="0">
                  <a:pos x="36" y="34"/>
                </a:cxn>
                <a:cxn ang="0">
                  <a:pos x="36" y="28"/>
                </a:cxn>
                <a:cxn ang="0">
                  <a:pos x="36" y="22"/>
                </a:cxn>
                <a:cxn ang="0">
                  <a:pos x="34" y="16"/>
                </a:cxn>
                <a:cxn ang="0">
                  <a:pos x="32" y="12"/>
                </a:cxn>
                <a:cxn ang="0">
                  <a:pos x="28" y="8"/>
                </a:cxn>
                <a:cxn ang="0">
                  <a:pos x="22" y="8"/>
                </a:cxn>
                <a:cxn ang="0">
                  <a:pos x="16" y="8"/>
                </a:cxn>
                <a:cxn ang="0">
                  <a:pos x="12" y="12"/>
                </a:cxn>
                <a:cxn ang="0">
                  <a:pos x="10" y="16"/>
                </a:cxn>
                <a:cxn ang="0">
                  <a:pos x="8" y="22"/>
                </a:cxn>
                <a:cxn ang="0">
                  <a:pos x="8" y="28"/>
                </a:cxn>
              </a:cxnLst>
              <a:rect l="0" t="0" r="r" b="b"/>
              <a:pathLst>
                <a:path w="44" h="58">
                  <a:moveTo>
                    <a:pt x="0" y="28"/>
                  </a:moveTo>
                  <a:lnTo>
                    <a:pt x="0" y="20"/>
                  </a:lnTo>
                  <a:lnTo>
                    <a:pt x="2" y="12"/>
                  </a:lnTo>
                  <a:lnTo>
                    <a:pt x="6" y="6"/>
                  </a:lnTo>
                  <a:lnTo>
                    <a:pt x="12" y="2"/>
                  </a:lnTo>
                  <a:lnTo>
                    <a:pt x="16" y="0"/>
                  </a:lnTo>
                  <a:lnTo>
                    <a:pt x="22" y="0"/>
                  </a:lnTo>
                  <a:lnTo>
                    <a:pt x="28" y="0"/>
                  </a:lnTo>
                  <a:lnTo>
                    <a:pt x="34" y="2"/>
                  </a:lnTo>
                  <a:lnTo>
                    <a:pt x="38" y="6"/>
                  </a:lnTo>
                  <a:lnTo>
                    <a:pt x="42" y="12"/>
                  </a:lnTo>
                  <a:lnTo>
                    <a:pt x="44" y="20"/>
                  </a:lnTo>
                  <a:lnTo>
                    <a:pt x="44" y="28"/>
                  </a:lnTo>
                  <a:lnTo>
                    <a:pt x="44" y="38"/>
                  </a:lnTo>
                  <a:lnTo>
                    <a:pt x="42" y="44"/>
                  </a:lnTo>
                  <a:lnTo>
                    <a:pt x="38" y="50"/>
                  </a:lnTo>
                  <a:lnTo>
                    <a:pt x="34" y="54"/>
                  </a:lnTo>
                  <a:lnTo>
                    <a:pt x="28" y="56"/>
                  </a:lnTo>
                  <a:lnTo>
                    <a:pt x="22" y="58"/>
                  </a:lnTo>
                  <a:lnTo>
                    <a:pt x="16" y="56"/>
                  </a:lnTo>
                  <a:lnTo>
                    <a:pt x="10" y="54"/>
                  </a:lnTo>
                  <a:lnTo>
                    <a:pt x="6" y="50"/>
                  </a:lnTo>
                  <a:lnTo>
                    <a:pt x="2" y="44"/>
                  </a:lnTo>
                  <a:lnTo>
                    <a:pt x="0" y="38"/>
                  </a:lnTo>
                  <a:lnTo>
                    <a:pt x="0" y="28"/>
                  </a:lnTo>
                  <a:close/>
                  <a:moveTo>
                    <a:pt x="8" y="28"/>
                  </a:moveTo>
                  <a:lnTo>
                    <a:pt x="8" y="34"/>
                  </a:lnTo>
                  <a:lnTo>
                    <a:pt x="10" y="40"/>
                  </a:lnTo>
                  <a:lnTo>
                    <a:pt x="12" y="44"/>
                  </a:lnTo>
                  <a:lnTo>
                    <a:pt x="16" y="48"/>
                  </a:lnTo>
                  <a:lnTo>
                    <a:pt x="22" y="50"/>
                  </a:lnTo>
                  <a:lnTo>
                    <a:pt x="28" y="48"/>
                  </a:lnTo>
                  <a:lnTo>
                    <a:pt x="32" y="44"/>
                  </a:lnTo>
                  <a:lnTo>
                    <a:pt x="34" y="40"/>
                  </a:lnTo>
                  <a:lnTo>
                    <a:pt x="36" y="34"/>
                  </a:lnTo>
                  <a:lnTo>
                    <a:pt x="36" y="28"/>
                  </a:lnTo>
                  <a:lnTo>
                    <a:pt x="36" y="22"/>
                  </a:lnTo>
                  <a:lnTo>
                    <a:pt x="34" y="16"/>
                  </a:lnTo>
                  <a:lnTo>
                    <a:pt x="32" y="12"/>
                  </a:lnTo>
                  <a:lnTo>
                    <a:pt x="28" y="8"/>
                  </a:lnTo>
                  <a:lnTo>
                    <a:pt x="22" y="8"/>
                  </a:lnTo>
                  <a:lnTo>
                    <a:pt x="16" y="8"/>
                  </a:lnTo>
                  <a:lnTo>
                    <a:pt x="12" y="12"/>
                  </a:lnTo>
                  <a:lnTo>
                    <a:pt x="10" y="16"/>
                  </a:lnTo>
                  <a:lnTo>
                    <a:pt x="8" y="22"/>
                  </a:lnTo>
                  <a:lnTo>
                    <a:pt x="8" y="28"/>
                  </a:lnTo>
                  <a:close/>
                </a:path>
              </a:pathLst>
            </a:custGeom>
            <a:solidFill>
              <a:srgbClr val="FFFFFF"/>
            </a:solidFill>
            <a:ln w="0">
              <a:noFill/>
              <a:prstDash val="solid"/>
              <a:round/>
              <a:headEnd/>
              <a:tailEnd/>
            </a:ln>
          </p:spPr>
          <p:txBody>
            <a:bodyPr/>
            <a:lstStyle/>
            <a:p>
              <a:endParaRPr lang="en-US"/>
            </a:p>
          </p:txBody>
        </p:sp>
        <p:sp>
          <p:nvSpPr>
            <p:cNvPr id="39" name="Freeform 41"/>
            <p:cNvSpPr>
              <a:spLocks/>
            </p:cNvSpPr>
            <p:nvPr/>
          </p:nvSpPr>
          <p:spPr bwMode="auto">
            <a:xfrm>
              <a:off x="3992"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4"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2" y="12"/>
                </a:cxn>
                <a:cxn ang="0">
                  <a:pos x="10"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4"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2" y="12"/>
                  </a:lnTo>
                  <a:lnTo>
                    <a:pt x="10"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0" name="Freeform 42"/>
            <p:cNvSpPr>
              <a:spLocks/>
            </p:cNvSpPr>
            <p:nvPr/>
          </p:nvSpPr>
          <p:spPr bwMode="auto">
            <a:xfrm>
              <a:off x="4048" y="2756"/>
              <a:ext cx="66" cy="56"/>
            </a:xfrm>
            <a:custGeom>
              <a:avLst/>
              <a:gdLst/>
              <a:ahLst/>
              <a:cxnLst>
                <a:cxn ang="0">
                  <a:pos x="0" y="56"/>
                </a:cxn>
                <a:cxn ang="0">
                  <a:pos x="0" y="0"/>
                </a:cxn>
                <a:cxn ang="0">
                  <a:pos x="8" y="0"/>
                </a:cxn>
                <a:cxn ang="0">
                  <a:pos x="8" y="8"/>
                </a:cxn>
                <a:cxn ang="0">
                  <a:pos x="10" y="4"/>
                </a:cxn>
                <a:cxn ang="0">
                  <a:pos x="14" y="2"/>
                </a:cxn>
                <a:cxn ang="0">
                  <a:pos x="18" y="0"/>
                </a:cxn>
                <a:cxn ang="0">
                  <a:pos x="22" y="0"/>
                </a:cxn>
                <a:cxn ang="0">
                  <a:pos x="26" y="0"/>
                </a:cxn>
                <a:cxn ang="0">
                  <a:pos x="30" y="2"/>
                </a:cxn>
                <a:cxn ang="0">
                  <a:pos x="34" y="6"/>
                </a:cxn>
                <a:cxn ang="0">
                  <a:pos x="36" y="10"/>
                </a:cxn>
                <a:cxn ang="0">
                  <a:pos x="40" y="4"/>
                </a:cxn>
                <a:cxn ang="0">
                  <a:pos x="44" y="0"/>
                </a:cxn>
                <a:cxn ang="0">
                  <a:pos x="50" y="0"/>
                </a:cxn>
                <a:cxn ang="0">
                  <a:pos x="56" y="0"/>
                </a:cxn>
                <a:cxn ang="0">
                  <a:pos x="62" y="4"/>
                </a:cxn>
                <a:cxn ang="0">
                  <a:pos x="64" y="8"/>
                </a:cxn>
                <a:cxn ang="0">
                  <a:pos x="64" y="12"/>
                </a:cxn>
                <a:cxn ang="0">
                  <a:pos x="66" y="18"/>
                </a:cxn>
                <a:cxn ang="0">
                  <a:pos x="66" y="56"/>
                </a:cxn>
                <a:cxn ang="0">
                  <a:pos x="56" y="56"/>
                </a:cxn>
                <a:cxn ang="0">
                  <a:pos x="56" y="22"/>
                </a:cxn>
                <a:cxn ang="0">
                  <a:pos x="56" y="16"/>
                </a:cxn>
                <a:cxn ang="0">
                  <a:pos x="56" y="14"/>
                </a:cxn>
                <a:cxn ang="0">
                  <a:pos x="56" y="10"/>
                </a:cxn>
                <a:cxn ang="0">
                  <a:pos x="54" y="10"/>
                </a:cxn>
                <a:cxn ang="0">
                  <a:pos x="52" y="8"/>
                </a:cxn>
                <a:cxn ang="0">
                  <a:pos x="48" y="8"/>
                </a:cxn>
                <a:cxn ang="0">
                  <a:pos x="44" y="8"/>
                </a:cxn>
                <a:cxn ang="0">
                  <a:pos x="40" y="12"/>
                </a:cxn>
                <a:cxn ang="0">
                  <a:pos x="38" y="14"/>
                </a:cxn>
                <a:cxn ang="0">
                  <a:pos x="38" y="18"/>
                </a:cxn>
                <a:cxn ang="0">
                  <a:pos x="36" y="24"/>
                </a:cxn>
                <a:cxn ang="0">
                  <a:pos x="36" y="56"/>
                </a:cxn>
                <a:cxn ang="0">
                  <a:pos x="28" y="56"/>
                </a:cxn>
                <a:cxn ang="0">
                  <a:pos x="28" y="20"/>
                </a:cxn>
                <a:cxn ang="0">
                  <a:pos x="28" y="14"/>
                </a:cxn>
                <a:cxn ang="0">
                  <a:pos x="26" y="10"/>
                </a:cxn>
                <a:cxn ang="0">
                  <a:pos x="24" y="8"/>
                </a:cxn>
                <a:cxn ang="0">
                  <a:pos x="20" y="8"/>
                </a:cxn>
                <a:cxn ang="0">
                  <a:pos x="16" y="8"/>
                </a:cxn>
                <a:cxn ang="0">
                  <a:pos x="14" y="10"/>
                </a:cxn>
                <a:cxn ang="0">
                  <a:pos x="12" y="12"/>
                </a:cxn>
                <a:cxn ang="0">
                  <a:pos x="10" y="16"/>
                </a:cxn>
                <a:cxn ang="0">
                  <a:pos x="8" y="20"/>
                </a:cxn>
                <a:cxn ang="0">
                  <a:pos x="8" y="28"/>
                </a:cxn>
                <a:cxn ang="0">
                  <a:pos x="8" y="56"/>
                </a:cxn>
                <a:cxn ang="0">
                  <a:pos x="0" y="56"/>
                </a:cxn>
              </a:cxnLst>
              <a:rect l="0" t="0" r="r" b="b"/>
              <a:pathLst>
                <a:path w="66" h="56">
                  <a:moveTo>
                    <a:pt x="0" y="56"/>
                  </a:moveTo>
                  <a:lnTo>
                    <a:pt x="0" y="0"/>
                  </a:lnTo>
                  <a:lnTo>
                    <a:pt x="8" y="0"/>
                  </a:lnTo>
                  <a:lnTo>
                    <a:pt x="8" y="8"/>
                  </a:lnTo>
                  <a:lnTo>
                    <a:pt x="10" y="4"/>
                  </a:lnTo>
                  <a:lnTo>
                    <a:pt x="14" y="2"/>
                  </a:lnTo>
                  <a:lnTo>
                    <a:pt x="18" y="0"/>
                  </a:lnTo>
                  <a:lnTo>
                    <a:pt x="22" y="0"/>
                  </a:lnTo>
                  <a:lnTo>
                    <a:pt x="26" y="0"/>
                  </a:lnTo>
                  <a:lnTo>
                    <a:pt x="30" y="2"/>
                  </a:lnTo>
                  <a:lnTo>
                    <a:pt x="34" y="6"/>
                  </a:lnTo>
                  <a:lnTo>
                    <a:pt x="36" y="10"/>
                  </a:lnTo>
                  <a:lnTo>
                    <a:pt x="40" y="4"/>
                  </a:lnTo>
                  <a:lnTo>
                    <a:pt x="44" y="0"/>
                  </a:lnTo>
                  <a:lnTo>
                    <a:pt x="50" y="0"/>
                  </a:lnTo>
                  <a:lnTo>
                    <a:pt x="56" y="0"/>
                  </a:lnTo>
                  <a:lnTo>
                    <a:pt x="62" y="4"/>
                  </a:lnTo>
                  <a:lnTo>
                    <a:pt x="64" y="8"/>
                  </a:lnTo>
                  <a:lnTo>
                    <a:pt x="64" y="12"/>
                  </a:lnTo>
                  <a:lnTo>
                    <a:pt x="66" y="18"/>
                  </a:lnTo>
                  <a:lnTo>
                    <a:pt x="66" y="56"/>
                  </a:lnTo>
                  <a:lnTo>
                    <a:pt x="56" y="56"/>
                  </a:lnTo>
                  <a:lnTo>
                    <a:pt x="56" y="22"/>
                  </a:lnTo>
                  <a:lnTo>
                    <a:pt x="56" y="16"/>
                  </a:lnTo>
                  <a:lnTo>
                    <a:pt x="56" y="14"/>
                  </a:lnTo>
                  <a:lnTo>
                    <a:pt x="56" y="10"/>
                  </a:lnTo>
                  <a:lnTo>
                    <a:pt x="54" y="10"/>
                  </a:lnTo>
                  <a:lnTo>
                    <a:pt x="52" y="8"/>
                  </a:lnTo>
                  <a:lnTo>
                    <a:pt x="48" y="8"/>
                  </a:lnTo>
                  <a:lnTo>
                    <a:pt x="44" y="8"/>
                  </a:lnTo>
                  <a:lnTo>
                    <a:pt x="40" y="12"/>
                  </a:lnTo>
                  <a:lnTo>
                    <a:pt x="38" y="14"/>
                  </a:lnTo>
                  <a:lnTo>
                    <a:pt x="38" y="18"/>
                  </a:lnTo>
                  <a:lnTo>
                    <a:pt x="36" y="24"/>
                  </a:lnTo>
                  <a:lnTo>
                    <a:pt x="36" y="56"/>
                  </a:lnTo>
                  <a:lnTo>
                    <a:pt x="28" y="56"/>
                  </a:lnTo>
                  <a:lnTo>
                    <a:pt x="28" y="20"/>
                  </a:lnTo>
                  <a:lnTo>
                    <a:pt x="28" y="14"/>
                  </a:lnTo>
                  <a:lnTo>
                    <a:pt x="26" y="10"/>
                  </a:lnTo>
                  <a:lnTo>
                    <a:pt x="24" y="8"/>
                  </a:lnTo>
                  <a:lnTo>
                    <a:pt x="20" y="8"/>
                  </a:lnTo>
                  <a:lnTo>
                    <a:pt x="16" y="8"/>
                  </a:lnTo>
                  <a:lnTo>
                    <a:pt x="14" y="10"/>
                  </a:lnTo>
                  <a:lnTo>
                    <a:pt x="12" y="12"/>
                  </a:lnTo>
                  <a:lnTo>
                    <a:pt x="10" y="16"/>
                  </a:lnTo>
                  <a:lnTo>
                    <a:pt x="8" y="20"/>
                  </a:lnTo>
                  <a:lnTo>
                    <a:pt x="8" y="28"/>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1" name="Freeform 43"/>
            <p:cNvSpPr>
              <a:spLocks noEditPoints="1"/>
            </p:cNvSpPr>
            <p:nvPr/>
          </p:nvSpPr>
          <p:spPr bwMode="auto">
            <a:xfrm>
              <a:off x="4128" y="2756"/>
              <a:ext cx="44" cy="58"/>
            </a:xfrm>
            <a:custGeom>
              <a:avLst/>
              <a:gdLst/>
              <a:ahLst/>
              <a:cxnLst>
                <a:cxn ang="0">
                  <a:pos x="36" y="38"/>
                </a:cxn>
                <a:cxn ang="0">
                  <a:pos x="44" y="40"/>
                </a:cxn>
                <a:cxn ang="0">
                  <a:pos x="40" y="48"/>
                </a:cxn>
                <a:cxn ang="0">
                  <a:pos x="36" y="52"/>
                </a:cxn>
                <a:cxn ang="0">
                  <a:pos x="30" y="56"/>
                </a:cxn>
                <a:cxn ang="0">
                  <a:pos x="22" y="58"/>
                </a:cxn>
                <a:cxn ang="0">
                  <a:pos x="16" y="56"/>
                </a:cxn>
                <a:cxn ang="0">
                  <a:pos x="10" y="54"/>
                </a:cxn>
                <a:cxn ang="0">
                  <a:pos x="6" y="50"/>
                </a:cxn>
                <a:cxn ang="0">
                  <a:pos x="2" y="44"/>
                </a:cxn>
                <a:cxn ang="0">
                  <a:pos x="0" y="38"/>
                </a:cxn>
                <a:cxn ang="0">
                  <a:pos x="0" y="28"/>
                </a:cxn>
                <a:cxn ang="0">
                  <a:pos x="0" y="20"/>
                </a:cxn>
                <a:cxn ang="0">
                  <a:pos x="2" y="12"/>
                </a:cxn>
                <a:cxn ang="0">
                  <a:pos x="6" y="8"/>
                </a:cxn>
                <a:cxn ang="0">
                  <a:pos x="10" y="2"/>
                </a:cxn>
                <a:cxn ang="0">
                  <a:pos x="16" y="0"/>
                </a:cxn>
                <a:cxn ang="0">
                  <a:pos x="22" y="0"/>
                </a:cxn>
                <a:cxn ang="0">
                  <a:pos x="28" y="0"/>
                </a:cxn>
                <a:cxn ang="0">
                  <a:pos x="34" y="2"/>
                </a:cxn>
                <a:cxn ang="0">
                  <a:pos x="38" y="6"/>
                </a:cxn>
                <a:cxn ang="0">
                  <a:pos x="42" y="12"/>
                </a:cxn>
                <a:cxn ang="0">
                  <a:pos x="44" y="20"/>
                </a:cxn>
                <a:cxn ang="0">
                  <a:pos x="44" y="28"/>
                </a:cxn>
                <a:cxn ang="0">
                  <a:pos x="44" y="30"/>
                </a:cxn>
                <a:cxn ang="0">
                  <a:pos x="44" y="30"/>
                </a:cxn>
                <a:cxn ang="0">
                  <a:pos x="8" y="30"/>
                </a:cxn>
                <a:cxn ang="0">
                  <a:pos x="10" y="38"/>
                </a:cxn>
                <a:cxn ang="0">
                  <a:pos x="12" y="44"/>
                </a:cxn>
                <a:cxn ang="0">
                  <a:pos x="18" y="48"/>
                </a:cxn>
                <a:cxn ang="0">
                  <a:pos x="22" y="50"/>
                </a:cxn>
                <a:cxn ang="0">
                  <a:pos x="26" y="50"/>
                </a:cxn>
                <a:cxn ang="0">
                  <a:pos x="30" y="48"/>
                </a:cxn>
                <a:cxn ang="0">
                  <a:pos x="34" y="44"/>
                </a:cxn>
                <a:cxn ang="0">
                  <a:pos x="36" y="38"/>
                </a:cxn>
                <a:cxn ang="0">
                  <a:pos x="8" y="24"/>
                </a:cxn>
                <a:cxn ang="0">
                  <a:pos x="36" y="24"/>
                </a:cxn>
                <a:cxn ang="0">
                  <a:pos x="34" y="16"/>
                </a:cxn>
                <a:cxn ang="0">
                  <a:pos x="32" y="12"/>
                </a:cxn>
                <a:cxn ang="0">
                  <a:pos x="28" y="8"/>
                </a:cxn>
                <a:cxn ang="0">
                  <a:pos x="22" y="8"/>
                </a:cxn>
                <a:cxn ang="0">
                  <a:pos x="18" y="8"/>
                </a:cxn>
                <a:cxn ang="0">
                  <a:pos x="12" y="12"/>
                </a:cxn>
                <a:cxn ang="0">
                  <a:pos x="10" y="16"/>
                </a:cxn>
                <a:cxn ang="0">
                  <a:pos x="8" y="24"/>
                </a:cxn>
              </a:cxnLst>
              <a:rect l="0" t="0" r="r" b="b"/>
              <a:pathLst>
                <a:path w="44" h="58">
                  <a:moveTo>
                    <a:pt x="36" y="38"/>
                  </a:moveTo>
                  <a:lnTo>
                    <a:pt x="44" y="40"/>
                  </a:lnTo>
                  <a:lnTo>
                    <a:pt x="40" y="48"/>
                  </a:lnTo>
                  <a:lnTo>
                    <a:pt x="36" y="52"/>
                  </a:lnTo>
                  <a:lnTo>
                    <a:pt x="30" y="56"/>
                  </a:lnTo>
                  <a:lnTo>
                    <a:pt x="22" y="58"/>
                  </a:lnTo>
                  <a:lnTo>
                    <a:pt x="16" y="56"/>
                  </a:lnTo>
                  <a:lnTo>
                    <a:pt x="10" y="54"/>
                  </a:lnTo>
                  <a:lnTo>
                    <a:pt x="6" y="50"/>
                  </a:lnTo>
                  <a:lnTo>
                    <a:pt x="2" y="44"/>
                  </a:lnTo>
                  <a:lnTo>
                    <a:pt x="0" y="38"/>
                  </a:lnTo>
                  <a:lnTo>
                    <a:pt x="0" y="28"/>
                  </a:lnTo>
                  <a:lnTo>
                    <a:pt x="0" y="20"/>
                  </a:lnTo>
                  <a:lnTo>
                    <a:pt x="2" y="12"/>
                  </a:lnTo>
                  <a:lnTo>
                    <a:pt x="6" y="8"/>
                  </a:lnTo>
                  <a:lnTo>
                    <a:pt x="10" y="2"/>
                  </a:lnTo>
                  <a:lnTo>
                    <a:pt x="16" y="0"/>
                  </a:lnTo>
                  <a:lnTo>
                    <a:pt x="22" y="0"/>
                  </a:lnTo>
                  <a:lnTo>
                    <a:pt x="28" y="0"/>
                  </a:lnTo>
                  <a:lnTo>
                    <a:pt x="34" y="2"/>
                  </a:lnTo>
                  <a:lnTo>
                    <a:pt x="38" y="6"/>
                  </a:lnTo>
                  <a:lnTo>
                    <a:pt x="42" y="12"/>
                  </a:lnTo>
                  <a:lnTo>
                    <a:pt x="44" y="20"/>
                  </a:lnTo>
                  <a:lnTo>
                    <a:pt x="44" y="28"/>
                  </a:lnTo>
                  <a:lnTo>
                    <a:pt x="44" y="30"/>
                  </a:lnTo>
                  <a:lnTo>
                    <a:pt x="44" y="30"/>
                  </a:lnTo>
                  <a:lnTo>
                    <a:pt x="8" y="30"/>
                  </a:lnTo>
                  <a:lnTo>
                    <a:pt x="10" y="38"/>
                  </a:lnTo>
                  <a:lnTo>
                    <a:pt x="12" y="44"/>
                  </a:lnTo>
                  <a:lnTo>
                    <a:pt x="18" y="48"/>
                  </a:lnTo>
                  <a:lnTo>
                    <a:pt x="22" y="50"/>
                  </a:lnTo>
                  <a:lnTo>
                    <a:pt x="26" y="50"/>
                  </a:lnTo>
                  <a:lnTo>
                    <a:pt x="30" y="48"/>
                  </a:lnTo>
                  <a:lnTo>
                    <a:pt x="34" y="44"/>
                  </a:lnTo>
                  <a:lnTo>
                    <a:pt x="36" y="38"/>
                  </a:lnTo>
                  <a:close/>
                  <a:moveTo>
                    <a:pt x="8" y="24"/>
                  </a:moveTo>
                  <a:lnTo>
                    <a:pt x="36" y="24"/>
                  </a:lnTo>
                  <a:lnTo>
                    <a:pt x="34" y="16"/>
                  </a:lnTo>
                  <a:lnTo>
                    <a:pt x="32" y="12"/>
                  </a:lnTo>
                  <a:lnTo>
                    <a:pt x="28" y="8"/>
                  </a:lnTo>
                  <a:lnTo>
                    <a:pt x="22" y="8"/>
                  </a:lnTo>
                  <a:lnTo>
                    <a:pt x="18" y="8"/>
                  </a:lnTo>
                  <a:lnTo>
                    <a:pt x="12" y="12"/>
                  </a:lnTo>
                  <a:lnTo>
                    <a:pt x="10" y="16"/>
                  </a:lnTo>
                  <a:lnTo>
                    <a:pt x="8" y="24"/>
                  </a:lnTo>
                  <a:close/>
                </a:path>
              </a:pathLst>
            </a:custGeom>
            <a:solidFill>
              <a:srgbClr val="FFFFFF"/>
            </a:solidFill>
            <a:ln w="0">
              <a:noFill/>
              <a:prstDash val="solid"/>
              <a:round/>
              <a:headEnd/>
              <a:tailEnd/>
            </a:ln>
          </p:spPr>
          <p:txBody>
            <a:bodyPr/>
            <a:lstStyle/>
            <a:p>
              <a:endParaRPr lang="en-US"/>
            </a:p>
          </p:txBody>
        </p:sp>
        <p:sp>
          <p:nvSpPr>
            <p:cNvPr id="42" name="Freeform 44"/>
            <p:cNvSpPr>
              <a:spLocks/>
            </p:cNvSpPr>
            <p:nvPr/>
          </p:nvSpPr>
          <p:spPr bwMode="auto">
            <a:xfrm>
              <a:off x="4188" y="2756"/>
              <a:ext cx="38" cy="56"/>
            </a:xfrm>
            <a:custGeom>
              <a:avLst/>
              <a:gdLst/>
              <a:ahLst/>
              <a:cxnLst>
                <a:cxn ang="0">
                  <a:pos x="0" y="56"/>
                </a:cxn>
                <a:cxn ang="0">
                  <a:pos x="0" y="0"/>
                </a:cxn>
                <a:cxn ang="0">
                  <a:pos x="6" y="0"/>
                </a:cxn>
                <a:cxn ang="0">
                  <a:pos x="6" y="8"/>
                </a:cxn>
                <a:cxn ang="0">
                  <a:pos x="10" y="4"/>
                </a:cxn>
                <a:cxn ang="0">
                  <a:pos x="16" y="0"/>
                </a:cxn>
                <a:cxn ang="0">
                  <a:pos x="22" y="0"/>
                </a:cxn>
                <a:cxn ang="0">
                  <a:pos x="26" y="0"/>
                </a:cxn>
                <a:cxn ang="0">
                  <a:pos x="30" y="2"/>
                </a:cxn>
                <a:cxn ang="0">
                  <a:pos x="32" y="4"/>
                </a:cxn>
                <a:cxn ang="0">
                  <a:pos x="36" y="6"/>
                </a:cxn>
                <a:cxn ang="0">
                  <a:pos x="36" y="10"/>
                </a:cxn>
                <a:cxn ang="0">
                  <a:pos x="38" y="12"/>
                </a:cxn>
                <a:cxn ang="0">
                  <a:pos x="38" y="16"/>
                </a:cxn>
                <a:cxn ang="0">
                  <a:pos x="38" y="22"/>
                </a:cxn>
                <a:cxn ang="0">
                  <a:pos x="38" y="56"/>
                </a:cxn>
                <a:cxn ang="0">
                  <a:pos x="30" y="56"/>
                </a:cxn>
                <a:cxn ang="0">
                  <a:pos x="30" y="22"/>
                </a:cxn>
                <a:cxn ang="0">
                  <a:pos x="30" y="18"/>
                </a:cxn>
                <a:cxn ang="0">
                  <a:pos x="30" y="14"/>
                </a:cxn>
                <a:cxn ang="0">
                  <a:pos x="28" y="12"/>
                </a:cxn>
                <a:cxn ang="0">
                  <a:pos x="26" y="10"/>
                </a:cxn>
                <a:cxn ang="0">
                  <a:pos x="24" y="8"/>
                </a:cxn>
                <a:cxn ang="0">
                  <a:pos x="20" y="8"/>
                </a:cxn>
                <a:cxn ang="0">
                  <a:pos x="16" y="8"/>
                </a:cxn>
                <a:cxn ang="0">
                  <a:pos x="10" y="12"/>
                </a:cxn>
                <a:cxn ang="0">
                  <a:pos x="8" y="14"/>
                </a:cxn>
                <a:cxn ang="0">
                  <a:pos x="8" y="20"/>
                </a:cxn>
                <a:cxn ang="0">
                  <a:pos x="8" y="26"/>
                </a:cxn>
                <a:cxn ang="0">
                  <a:pos x="8" y="56"/>
                </a:cxn>
                <a:cxn ang="0">
                  <a:pos x="0" y="56"/>
                </a:cxn>
              </a:cxnLst>
              <a:rect l="0" t="0" r="r" b="b"/>
              <a:pathLst>
                <a:path w="38" h="56">
                  <a:moveTo>
                    <a:pt x="0" y="56"/>
                  </a:moveTo>
                  <a:lnTo>
                    <a:pt x="0" y="0"/>
                  </a:lnTo>
                  <a:lnTo>
                    <a:pt x="6" y="0"/>
                  </a:lnTo>
                  <a:lnTo>
                    <a:pt x="6" y="8"/>
                  </a:lnTo>
                  <a:lnTo>
                    <a:pt x="10" y="4"/>
                  </a:lnTo>
                  <a:lnTo>
                    <a:pt x="16" y="0"/>
                  </a:lnTo>
                  <a:lnTo>
                    <a:pt x="22" y="0"/>
                  </a:lnTo>
                  <a:lnTo>
                    <a:pt x="26" y="0"/>
                  </a:lnTo>
                  <a:lnTo>
                    <a:pt x="30" y="2"/>
                  </a:lnTo>
                  <a:lnTo>
                    <a:pt x="32" y="4"/>
                  </a:lnTo>
                  <a:lnTo>
                    <a:pt x="36" y="6"/>
                  </a:lnTo>
                  <a:lnTo>
                    <a:pt x="36" y="10"/>
                  </a:lnTo>
                  <a:lnTo>
                    <a:pt x="38" y="12"/>
                  </a:lnTo>
                  <a:lnTo>
                    <a:pt x="38" y="16"/>
                  </a:lnTo>
                  <a:lnTo>
                    <a:pt x="38" y="22"/>
                  </a:lnTo>
                  <a:lnTo>
                    <a:pt x="38" y="56"/>
                  </a:lnTo>
                  <a:lnTo>
                    <a:pt x="30" y="56"/>
                  </a:lnTo>
                  <a:lnTo>
                    <a:pt x="30" y="22"/>
                  </a:lnTo>
                  <a:lnTo>
                    <a:pt x="30" y="18"/>
                  </a:lnTo>
                  <a:lnTo>
                    <a:pt x="30" y="14"/>
                  </a:lnTo>
                  <a:lnTo>
                    <a:pt x="28" y="12"/>
                  </a:lnTo>
                  <a:lnTo>
                    <a:pt x="26" y="10"/>
                  </a:lnTo>
                  <a:lnTo>
                    <a:pt x="24" y="8"/>
                  </a:lnTo>
                  <a:lnTo>
                    <a:pt x="20" y="8"/>
                  </a:lnTo>
                  <a:lnTo>
                    <a:pt x="16" y="8"/>
                  </a:lnTo>
                  <a:lnTo>
                    <a:pt x="10" y="12"/>
                  </a:lnTo>
                  <a:lnTo>
                    <a:pt x="8" y="14"/>
                  </a:lnTo>
                  <a:lnTo>
                    <a:pt x="8" y="20"/>
                  </a:lnTo>
                  <a:lnTo>
                    <a:pt x="8" y="26"/>
                  </a:lnTo>
                  <a:lnTo>
                    <a:pt x="8" y="56"/>
                  </a:lnTo>
                  <a:lnTo>
                    <a:pt x="0" y="56"/>
                  </a:lnTo>
                  <a:close/>
                </a:path>
              </a:pathLst>
            </a:custGeom>
            <a:solidFill>
              <a:srgbClr val="FFFFFF"/>
            </a:solidFill>
            <a:ln w="0">
              <a:noFill/>
              <a:prstDash val="solid"/>
              <a:round/>
              <a:headEnd/>
              <a:tailEnd/>
            </a:ln>
          </p:spPr>
          <p:txBody>
            <a:bodyPr/>
            <a:lstStyle/>
            <a:p>
              <a:endParaRPr lang="en-US"/>
            </a:p>
          </p:txBody>
        </p:sp>
        <p:sp>
          <p:nvSpPr>
            <p:cNvPr id="43" name="Freeform 45"/>
            <p:cNvSpPr>
              <a:spLocks/>
            </p:cNvSpPr>
            <p:nvPr/>
          </p:nvSpPr>
          <p:spPr bwMode="auto">
            <a:xfrm>
              <a:off x="4240" y="2738"/>
              <a:ext cx="22" cy="76"/>
            </a:xfrm>
            <a:custGeom>
              <a:avLst/>
              <a:gdLst/>
              <a:ahLst/>
              <a:cxnLst>
                <a:cxn ang="0">
                  <a:pos x="22" y="66"/>
                </a:cxn>
                <a:cxn ang="0">
                  <a:pos x="22" y="74"/>
                </a:cxn>
                <a:cxn ang="0">
                  <a:pos x="20" y="74"/>
                </a:cxn>
                <a:cxn ang="0">
                  <a:pos x="16" y="76"/>
                </a:cxn>
                <a:cxn ang="0">
                  <a:pos x="12" y="74"/>
                </a:cxn>
                <a:cxn ang="0">
                  <a:pos x="10" y="74"/>
                </a:cxn>
                <a:cxn ang="0">
                  <a:pos x="8" y="72"/>
                </a:cxn>
                <a:cxn ang="0">
                  <a:pos x="6"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4" y="64"/>
                </a:cxn>
                <a:cxn ang="0">
                  <a:pos x="16" y="66"/>
                </a:cxn>
                <a:cxn ang="0">
                  <a:pos x="16" y="66"/>
                </a:cxn>
                <a:cxn ang="0">
                  <a:pos x="18" y="66"/>
                </a:cxn>
                <a:cxn ang="0">
                  <a:pos x="20" y="66"/>
                </a:cxn>
                <a:cxn ang="0">
                  <a:pos x="22" y="66"/>
                </a:cxn>
              </a:cxnLst>
              <a:rect l="0" t="0" r="r" b="b"/>
              <a:pathLst>
                <a:path w="22" h="76">
                  <a:moveTo>
                    <a:pt x="22" y="66"/>
                  </a:moveTo>
                  <a:lnTo>
                    <a:pt x="22" y="74"/>
                  </a:lnTo>
                  <a:lnTo>
                    <a:pt x="20" y="74"/>
                  </a:lnTo>
                  <a:lnTo>
                    <a:pt x="16" y="76"/>
                  </a:lnTo>
                  <a:lnTo>
                    <a:pt x="12" y="74"/>
                  </a:lnTo>
                  <a:lnTo>
                    <a:pt x="10" y="74"/>
                  </a:lnTo>
                  <a:lnTo>
                    <a:pt x="8" y="72"/>
                  </a:lnTo>
                  <a:lnTo>
                    <a:pt x="6"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4" y="64"/>
                  </a:lnTo>
                  <a:lnTo>
                    <a:pt x="16" y="66"/>
                  </a:lnTo>
                  <a:lnTo>
                    <a:pt x="16"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44" name="Freeform 46"/>
            <p:cNvSpPr>
              <a:spLocks noEditPoints="1"/>
            </p:cNvSpPr>
            <p:nvPr/>
          </p:nvSpPr>
          <p:spPr bwMode="auto">
            <a:xfrm>
              <a:off x="4270" y="2756"/>
              <a:ext cx="44" cy="58"/>
            </a:xfrm>
            <a:custGeom>
              <a:avLst/>
              <a:gdLst/>
              <a:ahLst/>
              <a:cxnLst>
                <a:cxn ang="0">
                  <a:pos x="30" y="54"/>
                </a:cxn>
                <a:cxn ang="0">
                  <a:pos x="22" y="58"/>
                </a:cxn>
                <a:cxn ang="0">
                  <a:pos x="12" y="58"/>
                </a:cxn>
                <a:cxn ang="0">
                  <a:pos x="4" y="54"/>
                </a:cxn>
                <a:cxn ang="0">
                  <a:pos x="0" y="42"/>
                </a:cxn>
                <a:cxn ang="0">
                  <a:pos x="2" y="34"/>
                </a:cxn>
                <a:cxn ang="0">
                  <a:pos x="6" y="28"/>
                </a:cxn>
                <a:cxn ang="0">
                  <a:pos x="12" y="26"/>
                </a:cxn>
                <a:cxn ang="0">
                  <a:pos x="20" y="24"/>
                </a:cxn>
                <a:cxn ang="0">
                  <a:pos x="34" y="20"/>
                </a:cxn>
                <a:cxn ang="0">
                  <a:pos x="34" y="18"/>
                </a:cxn>
                <a:cxn ang="0">
                  <a:pos x="32" y="10"/>
                </a:cxn>
                <a:cxn ang="0">
                  <a:pos x="22" y="8"/>
                </a:cxn>
                <a:cxn ang="0">
                  <a:pos x="14" y="10"/>
                </a:cxn>
                <a:cxn ang="0">
                  <a:pos x="10" y="18"/>
                </a:cxn>
                <a:cxn ang="0">
                  <a:pos x="4" y="12"/>
                </a:cxn>
                <a:cxn ang="0">
                  <a:pos x="8" y="4"/>
                </a:cxn>
                <a:cxn ang="0">
                  <a:pos x="18" y="0"/>
                </a:cxn>
                <a:cxn ang="0">
                  <a:pos x="30" y="0"/>
                </a:cxn>
                <a:cxn ang="0">
                  <a:pos x="38" y="2"/>
                </a:cxn>
                <a:cxn ang="0">
                  <a:pos x="40" y="8"/>
                </a:cxn>
                <a:cxn ang="0">
                  <a:pos x="42" y="16"/>
                </a:cxn>
                <a:cxn ang="0">
                  <a:pos x="42" y="32"/>
                </a:cxn>
                <a:cxn ang="0">
                  <a:pos x="42" y="46"/>
                </a:cxn>
                <a:cxn ang="0">
                  <a:pos x="44" y="54"/>
                </a:cxn>
                <a:cxn ang="0">
                  <a:pos x="36" y="56"/>
                </a:cxn>
                <a:cxn ang="0">
                  <a:pos x="34" y="50"/>
                </a:cxn>
                <a:cxn ang="0">
                  <a:pos x="28" y="30"/>
                </a:cxn>
                <a:cxn ang="0">
                  <a:pos x="16" y="32"/>
                </a:cxn>
                <a:cxn ang="0">
                  <a:pos x="12" y="36"/>
                </a:cxn>
                <a:cxn ang="0">
                  <a:pos x="10" y="38"/>
                </a:cxn>
                <a:cxn ang="0">
                  <a:pos x="10" y="44"/>
                </a:cxn>
                <a:cxn ang="0">
                  <a:pos x="14" y="50"/>
                </a:cxn>
                <a:cxn ang="0">
                  <a:pos x="24" y="50"/>
                </a:cxn>
                <a:cxn ang="0">
                  <a:pos x="30" y="44"/>
                </a:cxn>
                <a:cxn ang="0">
                  <a:pos x="34" y="38"/>
                </a:cxn>
                <a:cxn ang="0">
                  <a:pos x="34" y="28"/>
                </a:cxn>
              </a:cxnLst>
              <a:rect l="0" t="0" r="r" b="b"/>
              <a:pathLst>
                <a:path w="44" h="58">
                  <a:moveTo>
                    <a:pt x="34" y="50"/>
                  </a:moveTo>
                  <a:lnTo>
                    <a:pt x="30" y="54"/>
                  </a:lnTo>
                  <a:lnTo>
                    <a:pt x="26" y="56"/>
                  </a:lnTo>
                  <a:lnTo>
                    <a:pt x="22" y="58"/>
                  </a:lnTo>
                  <a:lnTo>
                    <a:pt x="18" y="58"/>
                  </a:lnTo>
                  <a:lnTo>
                    <a:pt x="12" y="58"/>
                  </a:lnTo>
                  <a:lnTo>
                    <a:pt x="8" y="56"/>
                  </a:lnTo>
                  <a:lnTo>
                    <a:pt x="4" y="54"/>
                  </a:lnTo>
                  <a:lnTo>
                    <a:pt x="2" y="48"/>
                  </a:lnTo>
                  <a:lnTo>
                    <a:pt x="0" y="42"/>
                  </a:lnTo>
                  <a:lnTo>
                    <a:pt x="0" y="38"/>
                  </a:lnTo>
                  <a:lnTo>
                    <a:pt x="2" y="34"/>
                  </a:lnTo>
                  <a:lnTo>
                    <a:pt x="4" y="32"/>
                  </a:lnTo>
                  <a:lnTo>
                    <a:pt x="6" y="28"/>
                  </a:lnTo>
                  <a:lnTo>
                    <a:pt x="10" y="26"/>
                  </a:lnTo>
                  <a:lnTo>
                    <a:pt x="12" y="26"/>
                  </a:lnTo>
                  <a:lnTo>
                    <a:pt x="16" y="24"/>
                  </a:lnTo>
                  <a:lnTo>
                    <a:pt x="20" y="24"/>
                  </a:lnTo>
                  <a:lnTo>
                    <a:pt x="28" y="22"/>
                  </a:lnTo>
                  <a:lnTo>
                    <a:pt x="34" y="20"/>
                  </a:lnTo>
                  <a:lnTo>
                    <a:pt x="34" y="20"/>
                  </a:lnTo>
                  <a:lnTo>
                    <a:pt x="34" y="18"/>
                  </a:lnTo>
                  <a:lnTo>
                    <a:pt x="34" y="14"/>
                  </a:lnTo>
                  <a:lnTo>
                    <a:pt x="32" y="10"/>
                  </a:lnTo>
                  <a:lnTo>
                    <a:pt x="28" y="8"/>
                  </a:lnTo>
                  <a:lnTo>
                    <a:pt x="22" y="8"/>
                  </a:lnTo>
                  <a:lnTo>
                    <a:pt x="18" y="8"/>
                  </a:lnTo>
                  <a:lnTo>
                    <a:pt x="14" y="10"/>
                  </a:lnTo>
                  <a:lnTo>
                    <a:pt x="12" y="12"/>
                  </a:lnTo>
                  <a:lnTo>
                    <a:pt x="10" y="18"/>
                  </a:lnTo>
                  <a:lnTo>
                    <a:pt x="2" y="16"/>
                  </a:lnTo>
                  <a:lnTo>
                    <a:pt x="4" y="12"/>
                  </a:lnTo>
                  <a:lnTo>
                    <a:pt x="6" y="6"/>
                  </a:lnTo>
                  <a:lnTo>
                    <a:pt x="8" y="4"/>
                  </a:lnTo>
                  <a:lnTo>
                    <a:pt x="12" y="2"/>
                  </a:lnTo>
                  <a:lnTo>
                    <a:pt x="18" y="0"/>
                  </a:lnTo>
                  <a:lnTo>
                    <a:pt x="24" y="0"/>
                  </a:lnTo>
                  <a:lnTo>
                    <a:pt x="30" y="0"/>
                  </a:lnTo>
                  <a:lnTo>
                    <a:pt x="34" y="2"/>
                  </a:lnTo>
                  <a:lnTo>
                    <a:pt x="38" y="2"/>
                  </a:lnTo>
                  <a:lnTo>
                    <a:pt x="40" y="6"/>
                  </a:lnTo>
                  <a:lnTo>
                    <a:pt x="40" y="8"/>
                  </a:lnTo>
                  <a:lnTo>
                    <a:pt x="42" y="12"/>
                  </a:lnTo>
                  <a:lnTo>
                    <a:pt x="42" y="16"/>
                  </a:lnTo>
                  <a:lnTo>
                    <a:pt x="42" y="20"/>
                  </a:lnTo>
                  <a:lnTo>
                    <a:pt x="42" y="32"/>
                  </a:lnTo>
                  <a:lnTo>
                    <a:pt x="42" y="40"/>
                  </a:lnTo>
                  <a:lnTo>
                    <a:pt x="42" y="46"/>
                  </a:lnTo>
                  <a:lnTo>
                    <a:pt x="42" y="50"/>
                  </a:lnTo>
                  <a:lnTo>
                    <a:pt x="44" y="54"/>
                  </a:lnTo>
                  <a:lnTo>
                    <a:pt x="44" y="56"/>
                  </a:lnTo>
                  <a:lnTo>
                    <a:pt x="36" y="56"/>
                  </a:lnTo>
                  <a:lnTo>
                    <a:pt x="36" y="54"/>
                  </a:lnTo>
                  <a:lnTo>
                    <a:pt x="34" y="50"/>
                  </a:lnTo>
                  <a:close/>
                  <a:moveTo>
                    <a:pt x="34" y="28"/>
                  </a:moveTo>
                  <a:lnTo>
                    <a:pt x="28" y="30"/>
                  </a:lnTo>
                  <a:lnTo>
                    <a:pt x="20" y="32"/>
                  </a:lnTo>
                  <a:lnTo>
                    <a:pt x="16" y="32"/>
                  </a:lnTo>
                  <a:lnTo>
                    <a:pt x="14" y="34"/>
                  </a:lnTo>
                  <a:lnTo>
                    <a:pt x="12" y="36"/>
                  </a:lnTo>
                  <a:lnTo>
                    <a:pt x="10" y="36"/>
                  </a:lnTo>
                  <a:lnTo>
                    <a:pt x="10" y="38"/>
                  </a:lnTo>
                  <a:lnTo>
                    <a:pt x="10" y="42"/>
                  </a:lnTo>
                  <a:lnTo>
                    <a:pt x="10" y="44"/>
                  </a:lnTo>
                  <a:lnTo>
                    <a:pt x="12" y="48"/>
                  </a:lnTo>
                  <a:lnTo>
                    <a:pt x="14" y="50"/>
                  </a:lnTo>
                  <a:lnTo>
                    <a:pt x="18" y="50"/>
                  </a:lnTo>
                  <a:lnTo>
                    <a:pt x="24" y="50"/>
                  </a:lnTo>
                  <a:lnTo>
                    <a:pt x="28" y="48"/>
                  </a:lnTo>
                  <a:lnTo>
                    <a:pt x="30" y="44"/>
                  </a:lnTo>
                  <a:lnTo>
                    <a:pt x="32" y="42"/>
                  </a:lnTo>
                  <a:lnTo>
                    <a:pt x="34"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5" name="Rectangle 47"/>
            <p:cNvSpPr>
              <a:spLocks noChangeArrowheads="1"/>
            </p:cNvSpPr>
            <p:nvPr/>
          </p:nvSpPr>
          <p:spPr bwMode="auto">
            <a:xfrm>
              <a:off x="4330" y="2736"/>
              <a:ext cx="8" cy="76"/>
            </a:xfrm>
            <a:prstGeom prst="rect">
              <a:avLst/>
            </a:prstGeom>
            <a:solidFill>
              <a:srgbClr val="FFFFFF"/>
            </a:solidFill>
            <a:ln w="0">
              <a:noFill/>
              <a:miter lim="800000"/>
              <a:headEnd/>
              <a:tailEnd/>
            </a:ln>
          </p:spPr>
          <p:txBody>
            <a:bodyPr/>
            <a:lstStyle/>
            <a:p>
              <a:endParaRPr lang="en-US"/>
            </a:p>
          </p:txBody>
        </p:sp>
        <p:sp>
          <p:nvSpPr>
            <p:cNvPr id="46" name="Freeform 48"/>
            <p:cNvSpPr>
              <a:spLocks noEditPoints="1"/>
            </p:cNvSpPr>
            <p:nvPr/>
          </p:nvSpPr>
          <p:spPr bwMode="auto">
            <a:xfrm>
              <a:off x="4374" y="2734"/>
              <a:ext cx="66" cy="84"/>
            </a:xfrm>
            <a:custGeom>
              <a:avLst/>
              <a:gdLst/>
              <a:ahLst/>
              <a:cxnLst>
                <a:cxn ang="0">
                  <a:pos x="54" y="70"/>
                </a:cxn>
                <a:cxn ang="0">
                  <a:pos x="60" y="74"/>
                </a:cxn>
                <a:cxn ang="0">
                  <a:pos x="66" y="78"/>
                </a:cxn>
                <a:cxn ang="0">
                  <a:pos x="62" y="84"/>
                </a:cxn>
                <a:cxn ang="0">
                  <a:pos x="56" y="80"/>
                </a:cxn>
                <a:cxn ang="0">
                  <a:pos x="48" y="74"/>
                </a:cxn>
                <a:cxn ang="0">
                  <a:pos x="40" y="78"/>
                </a:cxn>
                <a:cxn ang="0">
                  <a:pos x="32" y="80"/>
                </a:cxn>
                <a:cxn ang="0">
                  <a:pos x="24" y="78"/>
                </a:cxn>
                <a:cxn ang="0">
                  <a:pos x="16" y="74"/>
                </a:cxn>
                <a:cxn ang="0">
                  <a:pos x="10" y="68"/>
                </a:cxn>
                <a:cxn ang="0">
                  <a:pos x="4" y="60"/>
                </a:cxn>
                <a:cxn ang="0">
                  <a:pos x="2" y="50"/>
                </a:cxn>
                <a:cxn ang="0">
                  <a:pos x="0" y="40"/>
                </a:cxn>
                <a:cxn ang="0">
                  <a:pos x="2" y="30"/>
                </a:cxn>
                <a:cxn ang="0">
                  <a:pos x="4" y="20"/>
                </a:cxn>
                <a:cxn ang="0">
                  <a:pos x="10" y="10"/>
                </a:cxn>
                <a:cxn ang="0">
                  <a:pos x="16" y="4"/>
                </a:cxn>
                <a:cxn ang="0">
                  <a:pos x="24" y="2"/>
                </a:cxn>
                <a:cxn ang="0">
                  <a:pos x="32" y="0"/>
                </a:cxn>
                <a:cxn ang="0">
                  <a:pos x="40" y="2"/>
                </a:cxn>
                <a:cxn ang="0">
                  <a:pos x="48" y="6"/>
                </a:cxn>
                <a:cxn ang="0">
                  <a:pos x="56" y="12"/>
                </a:cxn>
                <a:cxn ang="0">
                  <a:pos x="60" y="20"/>
                </a:cxn>
                <a:cxn ang="0">
                  <a:pos x="62" y="28"/>
                </a:cxn>
                <a:cxn ang="0">
                  <a:pos x="64" y="40"/>
                </a:cxn>
                <a:cxn ang="0">
                  <a:pos x="64" y="48"/>
                </a:cxn>
                <a:cxn ang="0">
                  <a:pos x="62" y="56"/>
                </a:cxn>
                <a:cxn ang="0">
                  <a:pos x="58" y="64"/>
                </a:cxn>
                <a:cxn ang="0">
                  <a:pos x="54" y="70"/>
                </a:cxn>
                <a:cxn ang="0">
                  <a:pos x="34" y="58"/>
                </a:cxn>
                <a:cxn ang="0">
                  <a:pos x="42" y="60"/>
                </a:cxn>
                <a:cxn ang="0">
                  <a:pos x="46" y="64"/>
                </a:cxn>
                <a:cxn ang="0">
                  <a:pos x="52" y="58"/>
                </a:cxn>
                <a:cxn ang="0">
                  <a:pos x="54" y="50"/>
                </a:cxn>
                <a:cxn ang="0">
                  <a:pos x="54" y="40"/>
                </a:cxn>
                <a:cxn ang="0">
                  <a:pos x="54" y="32"/>
                </a:cxn>
                <a:cxn ang="0">
                  <a:pos x="52" y="24"/>
                </a:cxn>
                <a:cxn ang="0">
                  <a:pos x="48" y="18"/>
                </a:cxn>
                <a:cxn ang="0">
                  <a:pos x="44" y="12"/>
                </a:cxn>
                <a:cxn ang="0">
                  <a:pos x="38" y="10"/>
                </a:cxn>
                <a:cxn ang="0">
                  <a:pos x="32" y="8"/>
                </a:cxn>
                <a:cxn ang="0">
                  <a:pos x="26" y="10"/>
                </a:cxn>
                <a:cxn ang="0">
                  <a:pos x="20" y="12"/>
                </a:cxn>
                <a:cxn ang="0">
                  <a:pos x="16" y="16"/>
                </a:cxn>
                <a:cxn ang="0">
                  <a:pos x="12" y="22"/>
                </a:cxn>
                <a:cxn ang="0">
                  <a:pos x="10" y="30"/>
                </a:cxn>
                <a:cxn ang="0">
                  <a:pos x="10" y="40"/>
                </a:cxn>
                <a:cxn ang="0">
                  <a:pos x="10" y="50"/>
                </a:cxn>
                <a:cxn ang="0">
                  <a:pos x="12" y="56"/>
                </a:cxn>
                <a:cxn ang="0">
                  <a:pos x="16" y="62"/>
                </a:cxn>
                <a:cxn ang="0">
                  <a:pos x="20" y="68"/>
                </a:cxn>
                <a:cxn ang="0">
                  <a:pos x="26" y="70"/>
                </a:cxn>
                <a:cxn ang="0">
                  <a:pos x="32" y="70"/>
                </a:cxn>
                <a:cxn ang="0">
                  <a:pos x="36" y="70"/>
                </a:cxn>
                <a:cxn ang="0">
                  <a:pos x="40" y="68"/>
                </a:cxn>
                <a:cxn ang="0">
                  <a:pos x="36" y="66"/>
                </a:cxn>
                <a:cxn ang="0">
                  <a:pos x="32" y="64"/>
                </a:cxn>
                <a:cxn ang="0">
                  <a:pos x="34" y="58"/>
                </a:cxn>
              </a:cxnLst>
              <a:rect l="0" t="0" r="r" b="b"/>
              <a:pathLst>
                <a:path w="66" h="84">
                  <a:moveTo>
                    <a:pt x="54" y="70"/>
                  </a:moveTo>
                  <a:lnTo>
                    <a:pt x="60" y="74"/>
                  </a:lnTo>
                  <a:lnTo>
                    <a:pt x="66" y="78"/>
                  </a:lnTo>
                  <a:lnTo>
                    <a:pt x="62" y="84"/>
                  </a:lnTo>
                  <a:lnTo>
                    <a:pt x="56" y="80"/>
                  </a:lnTo>
                  <a:lnTo>
                    <a:pt x="48" y="74"/>
                  </a:lnTo>
                  <a:lnTo>
                    <a:pt x="40" y="78"/>
                  </a:lnTo>
                  <a:lnTo>
                    <a:pt x="32" y="80"/>
                  </a:lnTo>
                  <a:lnTo>
                    <a:pt x="24" y="78"/>
                  </a:lnTo>
                  <a:lnTo>
                    <a:pt x="16" y="74"/>
                  </a:lnTo>
                  <a:lnTo>
                    <a:pt x="10" y="68"/>
                  </a:lnTo>
                  <a:lnTo>
                    <a:pt x="4" y="60"/>
                  </a:lnTo>
                  <a:lnTo>
                    <a:pt x="2" y="50"/>
                  </a:lnTo>
                  <a:lnTo>
                    <a:pt x="0" y="40"/>
                  </a:lnTo>
                  <a:lnTo>
                    <a:pt x="2" y="30"/>
                  </a:lnTo>
                  <a:lnTo>
                    <a:pt x="4" y="20"/>
                  </a:lnTo>
                  <a:lnTo>
                    <a:pt x="10" y="10"/>
                  </a:lnTo>
                  <a:lnTo>
                    <a:pt x="16" y="4"/>
                  </a:lnTo>
                  <a:lnTo>
                    <a:pt x="24" y="2"/>
                  </a:lnTo>
                  <a:lnTo>
                    <a:pt x="32" y="0"/>
                  </a:lnTo>
                  <a:lnTo>
                    <a:pt x="40" y="2"/>
                  </a:lnTo>
                  <a:lnTo>
                    <a:pt x="48" y="6"/>
                  </a:lnTo>
                  <a:lnTo>
                    <a:pt x="56" y="12"/>
                  </a:lnTo>
                  <a:lnTo>
                    <a:pt x="60" y="20"/>
                  </a:lnTo>
                  <a:lnTo>
                    <a:pt x="62" y="28"/>
                  </a:lnTo>
                  <a:lnTo>
                    <a:pt x="64" y="40"/>
                  </a:lnTo>
                  <a:lnTo>
                    <a:pt x="64" y="48"/>
                  </a:lnTo>
                  <a:lnTo>
                    <a:pt x="62" y="56"/>
                  </a:lnTo>
                  <a:lnTo>
                    <a:pt x="58" y="64"/>
                  </a:lnTo>
                  <a:lnTo>
                    <a:pt x="54" y="70"/>
                  </a:lnTo>
                  <a:close/>
                  <a:moveTo>
                    <a:pt x="34" y="58"/>
                  </a:moveTo>
                  <a:lnTo>
                    <a:pt x="42" y="60"/>
                  </a:lnTo>
                  <a:lnTo>
                    <a:pt x="46" y="64"/>
                  </a:lnTo>
                  <a:lnTo>
                    <a:pt x="52" y="58"/>
                  </a:lnTo>
                  <a:lnTo>
                    <a:pt x="54" y="50"/>
                  </a:lnTo>
                  <a:lnTo>
                    <a:pt x="54" y="40"/>
                  </a:lnTo>
                  <a:lnTo>
                    <a:pt x="54" y="32"/>
                  </a:lnTo>
                  <a:lnTo>
                    <a:pt x="52" y="24"/>
                  </a:lnTo>
                  <a:lnTo>
                    <a:pt x="48" y="18"/>
                  </a:lnTo>
                  <a:lnTo>
                    <a:pt x="44" y="12"/>
                  </a:lnTo>
                  <a:lnTo>
                    <a:pt x="38" y="10"/>
                  </a:lnTo>
                  <a:lnTo>
                    <a:pt x="32" y="8"/>
                  </a:lnTo>
                  <a:lnTo>
                    <a:pt x="26" y="10"/>
                  </a:lnTo>
                  <a:lnTo>
                    <a:pt x="20" y="12"/>
                  </a:lnTo>
                  <a:lnTo>
                    <a:pt x="16" y="16"/>
                  </a:lnTo>
                  <a:lnTo>
                    <a:pt x="12" y="22"/>
                  </a:lnTo>
                  <a:lnTo>
                    <a:pt x="10" y="30"/>
                  </a:lnTo>
                  <a:lnTo>
                    <a:pt x="10" y="40"/>
                  </a:lnTo>
                  <a:lnTo>
                    <a:pt x="10" y="50"/>
                  </a:lnTo>
                  <a:lnTo>
                    <a:pt x="12" y="56"/>
                  </a:lnTo>
                  <a:lnTo>
                    <a:pt x="16" y="62"/>
                  </a:lnTo>
                  <a:lnTo>
                    <a:pt x="20" y="68"/>
                  </a:lnTo>
                  <a:lnTo>
                    <a:pt x="26" y="70"/>
                  </a:lnTo>
                  <a:lnTo>
                    <a:pt x="32" y="70"/>
                  </a:lnTo>
                  <a:lnTo>
                    <a:pt x="36" y="70"/>
                  </a:lnTo>
                  <a:lnTo>
                    <a:pt x="40" y="68"/>
                  </a:lnTo>
                  <a:lnTo>
                    <a:pt x="36" y="66"/>
                  </a:lnTo>
                  <a:lnTo>
                    <a:pt x="32" y="64"/>
                  </a:lnTo>
                  <a:lnTo>
                    <a:pt x="34" y="58"/>
                  </a:lnTo>
                  <a:close/>
                </a:path>
              </a:pathLst>
            </a:custGeom>
            <a:solidFill>
              <a:srgbClr val="FFFFFF"/>
            </a:solidFill>
            <a:ln w="0">
              <a:noFill/>
              <a:prstDash val="solid"/>
              <a:round/>
              <a:headEnd/>
              <a:tailEnd/>
            </a:ln>
          </p:spPr>
          <p:txBody>
            <a:bodyPr/>
            <a:lstStyle/>
            <a:p>
              <a:endParaRPr lang="en-US"/>
            </a:p>
          </p:txBody>
        </p:sp>
        <p:sp>
          <p:nvSpPr>
            <p:cNvPr id="47" name="Freeform 49"/>
            <p:cNvSpPr>
              <a:spLocks/>
            </p:cNvSpPr>
            <p:nvPr/>
          </p:nvSpPr>
          <p:spPr bwMode="auto">
            <a:xfrm>
              <a:off x="4454" y="2756"/>
              <a:ext cx="38" cy="58"/>
            </a:xfrm>
            <a:custGeom>
              <a:avLst/>
              <a:gdLst/>
              <a:ahLst/>
              <a:cxnLst>
                <a:cxn ang="0">
                  <a:pos x="32" y="56"/>
                </a:cxn>
                <a:cxn ang="0">
                  <a:pos x="32" y="48"/>
                </a:cxn>
                <a:cxn ang="0">
                  <a:pos x="26" y="54"/>
                </a:cxn>
                <a:cxn ang="0">
                  <a:pos x="22" y="56"/>
                </a:cxn>
                <a:cxn ang="0">
                  <a:pos x="16" y="58"/>
                </a:cxn>
                <a:cxn ang="0">
                  <a:pos x="12" y="58"/>
                </a:cxn>
                <a:cxn ang="0">
                  <a:pos x="8" y="56"/>
                </a:cxn>
                <a:cxn ang="0">
                  <a:pos x="4" y="54"/>
                </a:cxn>
                <a:cxn ang="0">
                  <a:pos x="2" y="50"/>
                </a:cxn>
                <a:cxn ang="0">
                  <a:pos x="0" y="48"/>
                </a:cxn>
                <a:cxn ang="0">
                  <a:pos x="0" y="44"/>
                </a:cxn>
                <a:cxn ang="0">
                  <a:pos x="0" y="40"/>
                </a:cxn>
                <a:cxn ang="0">
                  <a:pos x="0" y="36"/>
                </a:cxn>
                <a:cxn ang="0">
                  <a:pos x="0" y="0"/>
                </a:cxn>
                <a:cxn ang="0">
                  <a:pos x="8" y="0"/>
                </a:cxn>
                <a:cxn ang="0">
                  <a:pos x="8" y="32"/>
                </a:cxn>
                <a:cxn ang="0">
                  <a:pos x="8" y="38"/>
                </a:cxn>
                <a:cxn ang="0">
                  <a:pos x="8" y="42"/>
                </a:cxn>
                <a:cxn ang="0">
                  <a:pos x="10" y="44"/>
                </a:cxn>
                <a:cxn ang="0">
                  <a:pos x="12" y="48"/>
                </a:cxn>
                <a:cxn ang="0">
                  <a:pos x="14" y="48"/>
                </a:cxn>
                <a:cxn ang="0">
                  <a:pos x="18" y="50"/>
                </a:cxn>
                <a:cxn ang="0">
                  <a:pos x="22" y="48"/>
                </a:cxn>
                <a:cxn ang="0">
                  <a:pos x="24" y="48"/>
                </a:cxn>
                <a:cxn ang="0">
                  <a:pos x="28" y="44"/>
                </a:cxn>
                <a:cxn ang="0">
                  <a:pos x="28" y="42"/>
                </a:cxn>
                <a:cxn ang="0">
                  <a:pos x="30" y="36"/>
                </a:cxn>
                <a:cxn ang="0">
                  <a:pos x="30" y="30"/>
                </a:cxn>
                <a:cxn ang="0">
                  <a:pos x="30" y="0"/>
                </a:cxn>
                <a:cxn ang="0">
                  <a:pos x="38" y="0"/>
                </a:cxn>
                <a:cxn ang="0">
                  <a:pos x="38" y="56"/>
                </a:cxn>
                <a:cxn ang="0">
                  <a:pos x="32" y="56"/>
                </a:cxn>
              </a:cxnLst>
              <a:rect l="0" t="0" r="r" b="b"/>
              <a:pathLst>
                <a:path w="38" h="58">
                  <a:moveTo>
                    <a:pt x="32" y="56"/>
                  </a:moveTo>
                  <a:lnTo>
                    <a:pt x="32" y="48"/>
                  </a:lnTo>
                  <a:lnTo>
                    <a:pt x="26" y="54"/>
                  </a:lnTo>
                  <a:lnTo>
                    <a:pt x="22" y="56"/>
                  </a:lnTo>
                  <a:lnTo>
                    <a:pt x="16" y="58"/>
                  </a:lnTo>
                  <a:lnTo>
                    <a:pt x="12" y="58"/>
                  </a:lnTo>
                  <a:lnTo>
                    <a:pt x="8" y="56"/>
                  </a:lnTo>
                  <a:lnTo>
                    <a:pt x="4" y="54"/>
                  </a:lnTo>
                  <a:lnTo>
                    <a:pt x="2" y="50"/>
                  </a:lnTo>
                  <a:lnTo>
                    <a:pt x="0" y="48"/>
                  </a:lnTo>
                  <a:lnTo>
                    <a:pt x="0" y="44"/>
                  </a:lnTo>
                  <a:lnTo>
                    <a:pt x="0" y="40"/>
                  </a:lnTo>
                  <a:lnTo>
                    <a:pt x="0" y="36"/>
                  </a:lnTo>
                  <a:lnTo>
                    <a:pt x="0" y="0"/>
                  </a:lnTo>
                  <a:lnTo>
                    <a:pt x="8" y="0"/>
                  </a:lnTo>
                  <a:lnTo>
                    <a:pt x="8" y="32"/>
                  </a:lnTo>
                  <a:lnTo>
                    <a:pt x="8" y="38"/>
                  </a:lnTo>
                  <a:lnTo>
                    <a:pt x="8" y="42"/>
                  </a:lnTo>
                  <a:lnTo>
                    <a:pt x="10" y="44"/>
                  </a:lnTo>
                  <a:lnTo>
                    <a:pt x="12" y="48"/>
                  </a:lnTo>
                  <a:lnTo>
                    <a:pt x="14" y="48"/>
                  </a:lnTo>
                  <a:lnTo>
                    <a:pt x="18" y="50"/>
                  </a:lnTo>
                  <a:lnTo>
                    <a:pt x="22" y="48"/>
                  </a:lnTo>
                  <a:lnTo>
                    <a:pt x="24" y="48"/>
                  </a:lnTo>
                  <a:lnTo>
                    <a:pt x="28" y="44"/>
                  </a:lnTo>
                  <a:lnTo>
                    <a:pt x="28" y="42"/>
                  </a:lnTo>
                  <a:lnTo>
                    <a:pt x="30" y="36"/>
                  </a:lnTo>
                  <a:lnTo>
                    <a:pt x="30" y="30"/>
                  </a:lnTo>
                  <a:lnTo>
                    <a:pt x="30" y="0"/>
                  </a:lnTo>
                  <a:lnTo>
                    <a:pt x="38" y="0"/>
                  </a:lnTo>
                  <a:lnTo>
                    <a:pt x="38" y="56"/>
                  </a:lnTo>
                  <a:lnTo>
                    <a:pt x="32" y="56"/>
                  </a:lnTo>
                  <a:close/>
                </a:path>
              </a:pathLst>
            </a:custGeom>
            <a:solidFill>
              <a:srgbClr val="FFFFFF"/>
            </a:solidFill>
            <a:ln w="0">
              <a:noFill/>
              <a:prstDash val="solid"/>
              <a:round/>
              <a:headEnd/>
              <a:tailEnd/>
            </a:ln>
          </p:spPr>
          <p:txBody>
            <a:bodyPr/>
            <a:lstStyle/>
            <a:p>
              <a:endParaRPr lang="en-US"/>
            </a:p>
          </p:txBody>
        </p:sp>
        <p:sp>
          <p:nvSpPr>
            <p:cNvPr id="48" name="Freeform 50"/>
            <p:cNvSpPr>
              <a:spLocks noEditPoints="1"/>
            </p:cNvSpPr>
            <p:nvPr/>
          </p:nvSpPr>
          <p:spPr bwMode="auto">
            <a:xfrm>
              <a:off x="4508" y="2756"/>
              <a:ext cx="44" cy="58"/>
            </a:xfrm>
            <a:custGeom>
              <a:avLst/>
              <a:gdLst/>
              <a:ahLst/>
              <a:cxnLst>
                <a:cxn ang="0">
                  <a:pos x="30" y="54"/>
                </a:cxn>
                <a:cxn ang="0">
                  <a:pos x="20" y="58"/>
                </a:cxn>
                <a:cxn ang="0">
                  <a:pos x="12" y="58"/>
                </a:cxn>
                <a:cxn ang="0">
                  <a:pos x="4" y="54"/>
                </a:cxn>
                <a:cxn ang="0">
                  <a:pos x="0" y="42"/>
                </a:cxn>
                <a:cxn ang="0">
                  <a:pos x="2" y="34"/>
                </a:cxn>
                <a:cxn ang="0">
                  <a:pos x="6" y="28"/>
                </a:cxn>
                <a:cxn ang="0">
                  <a:pos x="12" y="26"/>
                </a:cxn>
                <a:cxn ang="0">
                  <a:pos x="18" y="24"/>
                </a:cxn>
                <a:cxn ang="0">
                  <a:pos x="34" y="20"/>
                </a:cxn>
                <a:cxn ang="0">
                  <a:pos x="34" y="18"/>
                </a:cxn>
                <a:cxn ang="0">
                  <a:pos x="30" y="10"/>
                </a:cxn>
                <a:cxn ang="0">
                  <a:pos x="22" y="8"/>
                </a:cxn>
                <a:cxn ang="0">
                  <a:pos x="14" y="10"/>
                </a:cxn>
                <a:cxn ang="0">
                  <a:pos x="8" y="18"/>
                </a:cxn>
                <a:cxn ang="0">
                  <a:pos x="2" y="12"/>
                </a:cxn>
                <a:cxn ang="0">
                  <a:pos x="8" y="4"/>
                </a:cxn>
                <a:cxn ang="0">
                  <a:pos x="16" y="0"/>
                </a:cxn>
                <a:cxn ang="0">
                  <a:pos x="28" y="0"/>
                </a:cxn>
                <a:cxn ang="0">
                  <a:pos x="36" y="2"/>
                </a:cxn>
                <a:cxn ang="0">
                  <a:pos x="40" y="8"/>
                </a:cxn>
                <a:cxn ang="0">
                  <a:pos x="42" y="16"/>
                </a:cxn>
                <a:cxn ang="0">
                  <a:pos x="42" y="32"/>
                </a:cxn>
                <a:cxn ang="0">
                  <a:pos x="42" y="46"/>
                </a:cxn>
                <a:cxn ang="0">
                  <a:pos x="42" y="54"/>
                </a:cxn>
                <a:cxn ang="0">
                  <a:pos x="36" y="56"/>
                </a:cxn>
                <a:cxn ang="0">
                  <a:pos x="34" y="50"/>
                </a:cxn>
                <a:cxn ang="0">
                  <a:pos x="28" y="30"/>
                </a:cxn>
                <a:cxn ang="0">
                  <a:pos x="16" y="32"/>
                </a:cxn>
                <a:cxn ang="0">
                  <a:pos x="10" y="36"/>
                </a:cxn>
                <a:cxn ang="0">
                  <a:pos x="8" y="38"/>
                </a:cxn>
                <a:cxn ang="0">
                  <a:pos x="8" y="44"/>
                </a:cxn>
                <a:cxn ang="0">
                  <a:pos x="14" y="50"/>
                </a:cxn>
                <a:cxn ang="0">
                  <a:pos x="22" y="50"/>
                </a:cxn>
                <a:cxn ang="0">
                  <a:pos x="30" y="44"/>
                </a:cxn>
                <a:cxn ang="0">
                  <a:pos x="32" y="38"/>
                </a:cxn>
                <a:cxn ang="0">
                  <a:pos x="34" y="28"/>
                </a:cxn>
              </a:cxnLst>
              <a:rect l="0" t="0" r="r" b="b"/>
              <a:pathLst>
                <a:path w="44" h="58">
                  <a:moveTo>
                    <a:pt x="34" y="50"/>
                  </a:moveTo>
                  <a:lnTo>
                    <a:pt x="30" y="54"/>
                  </a:lnTo>
                  <a:lnTo>
                    <a:pt x="26" y="56"/>
                  </a:lnTo>
                  <a:lnTo>
                    <a:pt x="20" y="58"/>
                  </a:lnTo>
                  <a:lnTo>
                    <a:pt x="16" y="58"/>
                  </a:lnTo>
                  <a:lnTo>
                    <a:pt x="12" y="58"/>
                  </a:lnTo>
                  <a:lnTo>
                    <a:pt x="8" y="56"/>
                  </a:lnTo>
                  <a:lnTo>
                    <a:pt x="4" y="54"/>
                  </a:lnTo>
                  <a:lnTo>
                    <a:pt x="0" y="48"/>
                  </a:lnTo>
                  <a:lnTo>
                    <a:pt x="0" y="42"/>
                  </a:lnTo>
                  <a:lnTo>
                    <a:pt x="0" y="38"/>
                  </a:lnTo>
                  <a:lnTo>
                    <a:pt x="2" y="34"/>
                  </a:lnTo>
                  <a:lnTo>
                    <a:pt x="4" y="32"/>
                  </a:lnTo>
                  <a:lnTo>
                    <a:pt x="6" y="28"/>
                  </a:lnTo>
                  <a:lnTo>
                    <a:pt x="8" y="26"/>
                  </a:lnTo>
                  <a:lnTo>
                    <a:pt x="12" y="26"/>
                  </a:lnTo>
                  <a:lnTo>
                    <a:pt x="14" y="24"/>
                  </a:lnTo>
                  <a:lnTo>
                    <a:pt x="18" y="24"/>
                  </a:lnTo>
                  <a:lnTo>
                    <a:pt x="28" y="22"/>
                  </a:lnTo>
                  <a:lnTo>
                    <a:pt x="34" y="20"/>
                  </a:lnTo>
                  <a:lnTo>
                    <a:pt x="34" y="20"/>
                  </a:lnTo>
                  <a:lnTo>
                    <a:pt x="34" y="18"/>
                  </a:lnTo>
                  <a:lnTo>
                    <a:pt x="32" y="14"/>
                  </a:lnTo>
                  <a:lnTo>
                    <a:pt x="30" y="10"/>
                  </a:lnTo>
                  <a:lnTo>
                    <a:pt x="26" y="8"/>
                  </a:lnTo>
                  <a:lnTo>
                    <a:pt x="22" y="8"/>
                  </a:lnTo>
                  <a:lnTo>
                    <a:pt x="16" y="8"/>
                  </a:lnTo>
                  <a:lnTo>
                    <a:pt x="14" y="10"/>
                  </a:lnTo>
                  <a:lnTo>
                    <a:pt x="10" y="12"/>
                  </a:lnTo>
                  <a:lnTo>
                    <a:pt x="8" y="18"/>
                  </a:lnTo>
                  <a:lnTo>
                    <a:pt x="2" y="16"/>
                  </a:lnTo>
                  <a:lnTo>
                    <a:pt x="2" y="12"/>
                  </a:lnTo>
                  <a:lnTo>
                    <a:pt x="4" y="6"/>
                  </a:lnTo>
                  <a:lnTo>
                    <a:pt x="8" y="4"/>
                  </a:lnTo>
                  <a:lnTo>
                    <a:pt x="12" y="2"/>
                  </a:lnTo>
                  <a:lnTo>
                    <a:pt x="16" y="0"/>
                  </a:lnTo>
                  <a:lnTo>
                    <a:pt x="22" y="0"/>
                  </a:lnTo>
                  <a:lnTo>
                    <a:pt x="28" y="0"/>
                  </a:lnTo>
                  <a:lnTo>
                    <a:pt x="32" y="2"/>
                  </a:lnTo>
                  <a:lnTo>
                    <a:pt x="36" y="2"/>
                  </a:lnTo>
                  <a:lnTo>
                    <a:pt x="38" y="6"/>
                  </a:lnTo>
                  <a:lnTo>
                    <a:pt x="40" y="8"/>
                  </a:lnTo>
                  <a:lnTo>
                    <a:pt x="40" y="12"/>
                  </a:lnTo>
                  <a:lnTo>
                    <a:pt x="42" y="16"/>
                  </a:lnTo>
                  <a:lnTo>
                    <a:pt x="42" y="20"/>
                  </a:lnTo>
                  <a:lnTo>
                    <a:pt x="42" y="32"/>
                  </a:lnTo>
                  <a:lnTo>
                    <a:pt x="42" y="40"/>
                  </a:lnTo>
                  <a:lnTo>
                    <a:pt x="42" y="46"/>
                  </a:lnTo>
                  <a:lnTo>
                    <a:pt x="42" y="50"/>
                  </a:lnTo>
                  <a:lnTo>
                    <a:pt x="42" y="54"/>
                  </a:lnTo>
                  <a:lnTo>
                    <a:pt x="44" y="56"/>
                  </a:lnTo>
                  <a:lnTo>
                    <a:pt x="36" y="56"/>
                  </a:lnTo>
                  <a:lnTo>
                    <a:pt x="34" y="54"/>
                  </a:lnTo>
                  <a:lnTo>
                    <a:pt x="34" y="50"/>
                  </a:lnTo>
                  <a:close/>
                  <a:moveTo>
                    <a:pt x="34" y="28"/>
                  </a:moveTo>
                  <a:lnTo>
                    <a:pt x="28" y="30"/>
                  </a:lnTo>
                  <a:lnTo>
                    <a:pt x="20" y="32"/>
                  </a:lnTo>
                  <a:lnTo>
                    <a:pt x="16" y="32"/>
                  </a:lnTo>
                  <a:lnTo>
                    <a:pt x="12" y="34"/>
                  </a:lnTo>
                  <a:lnTo>
                    <a:pt x="10" y="36"/>
                  </a:lnTo>
                  <a:lnTo>
                    <a:pt x="10" y="36"/>
                  </a:lnTo>
                  <a:lnTo>
                    <a:pt x="8" y="38"/>
                  </a:lnTo>
                  <a:lnTo>
                    <a:pt x="8" y="42"/>
                  </a:lnTo>
                  <a:lnTo>
                    <a:pt x="8" y="44"/>
                  </a:lnTo>
                  <a:lnTo>
                    <a:pt x="10" y="48"/>
                  </a:lnTo>
                  <a:lnTo>
                    <a:pt x="14" y="50"/>
                  </a:lnTo>
                  <a:lnTo>
                    <a:pt x="18" y="50"/>
                  </a:lnTo>
                  <a:lnTo>
                    <a:pt x="22" y="50"/>
                  </a:lnTo>
                  <a:lnTo>
                    <a:pt x="26" y="48"/>
                  </a:lnTo>
                  <a:lnTo>
                    <a:pt x="30" y="44"/>
                  </a:lnTo>
                  <a:lnTo>
                    <a:pt x="32" y="42"/>
                  </a:lnTo>
                  <a:lnTo>
                    <a:pt x="32" y="38"/>
                  </a:lnTo>
                  <a:lnTo>
                    <a:pt x="34" y="32"/>
                  </a:lnTo>
                  <a:lnTo>
                    <a:pt x="34" y="28"/>
                  </a:lnTo>
                  <a:close/>
                </a:path>
              </a:pathLst>
            </a:custGeom>
            <a:solidFill>
              <a:srgbClr val="FFFFFF"/>
            </a:solidFill>
            <a:ln w="0">
              <a:noFill/>
              <a:prstDash val="solid"/>
              <a:round/>
              <a:headEnd/>
              <a:tailEnd/>
            </a:ln>
          </p:spPr>
          <p:txBody>
            <a:bodyPr/>
            <a:lstStyle/>
            <a:p>
              <a:endParaRPr lang="en-US"/>
            </a:p>
          </p:txBody>
        </p:sp>
        <p:sp>
          <p:nvSpPr>
            <p:cNvPr id="49" name="Rectangle 51"/>
            <p:cNvSpPr>
              <a:spLocks noChangeArrowheads="1"/>
            </p:cNvSpPr>
            <p:nvPr/>
          </p:nvSpPr>
          <p:spPr bwMode="auto">
            <a:xfrm>
              <a:off x="4566" y="2736"/>
              <a:ext cx="10" cy="76"/>
            </a:xfrm>
            <a:prstGeom prst="rect">
              <a:avLst/>
            </a:prstGeom>
            <a:solidFill>
              <a:srgbClr val="FFFFFF"/>
            </a:solidFill>
            <a:ln w="0">
              <a:noFill/>
              <a:miter lim="800000"/>
              <a:headEnd/>
              <a:tailEnd/>
            </a:ln>
          </p:spPr>
          <p:txBody>
            <a:bodyPr/>
            <a:lstStyle/>
            <a:p>
              <a:endParaRPr lang="en-US"/>
            </a:p>
          </p:txBody>
        </p:sp>
        <p:sp>
          <p:nvSpPr>
            <p:cNvPr id="50" name="Freeform 52"/>
            <p:cNvSpPr>
              <a:spLocks noEditPoints="1"/>
            </p:cNvSpPr>
            <p:nvPr/>
          </p:nvSpPr>
          <p:spPr bwMode="auto">
            <a:xfrm>
              <a:off x="4592" y="2736"/>
              <a:ext cx="10" cy="76"/>
            </a:xfrm>
            <a:custGeom>
              <a:avLst/>
              <a:gdLst/>
              <a:ahLst/>
              <a:cxnLst>
                <a:cxn ang="0">
                  <a:pos x="0" y="10"/>
                </a:cxn>
                <a:cxn ang="0">
                  <a:pos x="0" y="0"/>
                </a:cxn>
                <a:cxn ang="0">
                  <a:pos x="10" y="0"/>
                </a:cxn>
                <a:cxn ang="0">
                  <a:pos x="10" y="10"/>
                </a:cxn>
                <a:cxn ang="0">
                  <a:pos x="0" y="10"/>
                </a:cxn>
                <a:cxn ang="0">
                  <a:pos x="0" y="76"/>
                </a:cxn>
                <a:cxn ang="0">
                  <a:pos x="0" y="20"/>
                </a:cxn>
                <a:cxn ang="0">
                  <a:pos x="10" y="20"/>
                </a:cxn>
                <a:cxn ang="0">
                  <a:pos x="10" y="76"/>
                </a:cxn>
                <a:cxn ang="0">
                  <a:pos x="0" y="76"/>
                </a:cxn>
              </a:cxnLst>
              <a:rect l="0" t="0" r="r" b="b"/>
              <a:pathLst>
                <a:path w="10" h="76">
                  <a:moveTo>
                    <a:pt x="0" y="10"/>
                  </a:moveTo>
                  <a:lnTo>
                    <a:pt x="0" y="0"/>
                  </a:lnTo>
                  <a:lnTo>
                    <a:pt x="10" y="0"/>
                  </a:lnTo>
                  <a:lnTo>
                    <a:pt x="10" y="10"/>
                  </a:lnTo>
                  <a:lnTo>
                    <a:pt x="0" y="10"/>
                  </a:lnTo>
                  <a:close/>
                  <a:moveTo>
                    <a:pt x="0" y="76"/>
                  </a:moveTo>
                  <a:lnTo>
                    <a:pt x="0" y="20"/>
                  </a:lnTo>
                  <a:lnTo>
                    <a:pt x="10" y="20"/>
                  </a:lnTo>
                  <a:lnTo>
                    <a:pt x="10" y="76"/>
                  </a:lnTo>
                  <a:lnTo>
                    <a:pt x="0" y="76"/>
                  </a:lnTo>
                  <a:close/>
                </a:path>
              </a:pathLst>
            </a:custGeom>
            <a:solidFill>
              <a:srgbClr val="FFFFFF"/>
            </a:solidFill>
            <a:ln w="0">
              <a:noFill/>
              <a:prstDash val="solid"/>
              <a:round/>
              <a:headEnd/>
              <a:tailEnd/>
            </a:ln>
          </p:spPr>
          <p:txBody>
            <a:bodyPr/>
            <a:lstStyle/>
            <a:p>
              <a:endParaRPr lang="en-US"/>
            </a:p>
          </p:txBody>
        </p:sp>
        <p:sp>
          <p:nvSpPr>
            <p:cNvPr id="51" name="Freeform 53"/>
            <p:cNvSpPr>
              <a:spLocks/>
            </p:cNvSpPr>
            <p:nvPr/>
          </p:nvSpPr>
          <p:spPr bwMode="auto">
            <a:xfrm>
              <a:off x="4614" y="2738"/>
              <a:ext cx="24" cy="76"/>
            </a:xfrm>
            <a:custGeom>
              <a:avLst/>
              <a:gdLst/>
              <a:ahLst/>
              <a:cxnLst>
                <a:cxn ang="0">
                  <a:pos x="22" y="66"/>
                </a:cxn>
                <a:cxn ang="0">
                  <a:pos x="24" y="74"/>
                </a:cxn>
                <a:cxn ang="0">
                  <a:pos x="20" y="74"/>
                </a:cxn>
                <a:cxn ang="0">
                  <a:pos x="18" y="76"/>
                </a:cxn>
                <a:cxn ang="0">
                  <a:pos x="14" y="74"/>
                </a:cxn>
                <a:cxn ang="0">
                  <a:pos x="10" y="74"/>
                </a:cxn>
                <a:cxn ang="0">
                  <a:pos x="8" y="72"/>
                </a:cxn>
                <a:cxn ang="0">
                  <a:pos x="8" y="70"/>
                </a:cxn>
                <a:cxn ang="0">
                  <a:pos x="6" y="66"/>
                </a:cxn>
                <a:cxn ang="0">
                  <a:pos x="6" y="58"/>
                </a:cxn>
                <a:cxn ang="0">
                  <a:pos x="6" y="26"/>
                </a:cxn>
                <a:cxn ang="0">
                  <a:pos x="0" y="26"/>
                </a:cxn>
                <a:cxn ang="0">
                  <a:pos x="0" y="18"/>
                </a:cxn>
                <a:cxn ang="0">
                  <a:pos x="6" y="18"/>
                </a:cxn>
                <a:cxn ang="0">
                  <a:pos x="6" y="4"/>
                </a:cxn>
                <a:cxn ang="0">
                  <a:pos x="14" y="0"/>
                </a:cxn>
                <a:cxn ang="0">
                  <a:pos x="14" y="18"/>
                </a:cxn>
                <a:cxn ang="0">
                  <a:pos x="22" y="18"/>
                </a:cxn>
                <a:cxn ang="0">
                  <a:pos x="22" y="26"/>
                </a:cxn>
                <a:cxn ang="0">
                  <a:pos x="14" y="26"/>
                </a:cxn>
                <a:cxn ang="0">
                  <a:pos x="14" y="58"/>
                </a:cxn>
                <a:cxn ang="0">
                  <a:pos x="14" y="62"/>
                </a:cxn>
                <a:cxn ang="0">
                  <a:pos x="14" y="64"/>
                </a:cxn>
                <a:cxn ang="0">
                  <a:pos x="16" y="64"/>
                </a:cxn>
                <a:cxn ang="0">
                  <a:pos x="16" y="66"/>
                </a:cxn>
                <a:cxn ang="0">
                  <a:pos x="18" y="66"/>
                </a:cxn>
                <a:cxn ang="0">
                  <a:pos x="18" y="66"/>
                </a:cxn>
                <a:cxn ang="0">
                  <a:pos x="20" y="66"/>
                </a:cxn>
                <a:cxn ang="0">
                  <a:pos x="22" y="66"/>
                </a:cxn>
              </a:cxnLst>
              <a:rect l="0" t="0" r="r" b="b"/>
              <a:pathLst>
                <a:path w="24" h="76">
                  <a:moveTo>
                    <a:pt x="22" y="66"/>
                  </a:moveTo>
                  <a:lnTo>
                    <a:pt x="24" y="74"/>
                  </a:lnTo>
                  <a:lnTo>
                    <a:pt x="20" y="74"/>
                  </a:lnTo>
                  <a:lnTo>
                    <a:pt x="18" y="76"/>
                  </a:lnTo>
                  <a:lnTo>
                    <a:pt x="14" y="74"/>
                  </a:lnTo>
                  <a:lnTo>
                    <a:pt x="10" y="74"/>
                  </a:lnTo>
                  <a:lnTo>
                    <a:pt x="8" y="72"/>
                  </a:lnTo>
                  <a:lnTo>
                    <a:pt x="8" y="70"/>
                  </a:lnTo>
                  <a:lnTo>
                    <a:pt x="6" y="66"/>
                  </a:lnTo>
                  <a:lnTo>
                    <a:pt x="6" y="58"/>
                  </a:lnTo>
                  <a:lnTo>
                    <a:pt x="6" y="26"/>
                  </a:lnTo>
                  <a:lnTo>
                    <a:pt x="0" y="26"/>
                  </a:lnTo>
                  <a:lnTo>
                    <a:pt x="0" y="18"/>
                  </a:lnTo>
                  <a:lnTo>
                    <a:pt x="6" y="18"/>
                  </a:lnTo>
                  <a:lnTo>
                    <a:pt x="6" y="4"/>
                  </a:lnTo>
                  <a:lnTo>
                    <a:pt x="14" y="0"/>
                  </a:lnTo>
                  <a:lnTo>
                    <a:pt x="14" y="18"/>
                  </a:lnTo>
                  <a:lnTo>
                    <a:pt x="22" y="18"/>
                  </a:lnTo>
                  <a:lnTo>
                    <a:pt x="22" y="26"/>
                  </a:lnTo>
                  <a:lnTo>
                    <a:pt x="14" y="26"/>
                  </a:lnTo>
                  <a:lnTo>
                    <a:pt x="14" y="58"/>
                  </a:lnTo>
                  <a:lnTo>
                    <a:pt x="14" y="62"/>
                  </a:lnTo>
                  <a:lnTo>
                    <a:pt x="14" y="64"/>
                  </a:lnTo>
                  <a:lnTo>
                    <a:pt x="16" y="64"/>
                  </a:lnTo>
                  <a:lnTo>
                    <a:pt x="16" y="66"/>
                  </a:lnTo>
                  <a:lnTo>
                    <a:pt x="18" y="66"/>
                  </a:lnTo>
                  <a:lnTo>
                    <a:pt x="18" y="66"/>
                  </a:lnTo>
                  <a:lnTo>
                    <a:pt x="20" y="66"/>
                  </a:lnTo>
                  <a:lnTo>
                    <a:pt x="22" y="66"/>
                  </a:lnTo>
                  <a:close/>
                </a:path>
              </a:pathLst>
            </a:custGeom>
            <a:solidFill>
              <a:srgbClr val="FFFFFF"/>
            </a:solidFill>
            <a:ln w="0">
              <a:noFill/>
              <a:prstDash val="solid"/>
              <a:round/>
              <a:headEnd/>
              <a:tailEnd/>
            </a:ln>
          </p:spPr>
          <p:txBody>
            <a:bodyPr/>
            <a:lstStyle/>
            <a:p>
              <a:endParaRPr lang="en-US"/>
            </a:p>
          </p:txBody>
        </p:sp>
        <p:sp>
          <p:nvSpPr>
            <p:cNvPr id="52" name="Freeform 54"/>
            <p:cNvSpPr>
              <a:spLocks/>
            </p:cNvSpPr>
            <p:nvPr/>
          </p:nvSpPr>
          <p:spPr bwMode="auto">
            <a:xfrm>
              <a:off x="4644" y="2756"/>
              <a:ext cx="44" cy="78"/>
            </a:xfrm>
            <a:custGeom>
              <a:avLst/>
              <a:gdLst/>
              <a:ahLst/>
              <a:cxnLst>
                <a:cxn ang="0">
                  <a:pos x="6" y="78"/>
                </a:cxn>
                <a:cxn ang="0">
                  <a:pos x="4" y="68"/>
                </a:cxn>
                <a:cxn ang="0">
                  <a:pos x="6" y="70"/>
                </a:cxn>
                <a:cxn ang="0">
                  <a:pos x="8" y="70"/>
                </a:cxn>
                <a:cxn ang="0">
                  <a:pos x="12" y="70"/>
                </a:cxn>
                <a:cxn ang="0">
                  <a:pos x="14" y="68"/>
                </a:cxn>
                <a:cxn ang="0">
                  <a:pos x="14" y="68"/>
                </a:cxn>
                <a:cxn ang="0">
                  <a:pos x="16" y="66"/>
                </a:cxn>
                <a:cxn ang="0">
                  <a:pos x="16" y="64"/>
                </a:cxn>
                <a:cxn ang="0">
                  <a:pos x="18" y="58"/>
                </a:cxn>
                <a:cxn ang="0">
                  <a:pos x="18" y="58"/>
                </a:cxn>
                <a:cxn ang="0">
                  <a:pos x="20" y="56"/>
                </a:cxn>
                <a:cxn ang="0">
                  <a:pos x="0" y="0"/>
                </a:cxn>
                <a:cxn ang="0">
                  <a:pos x="10" y="0"/>
                </a:cxn>
                <a:cxn ang="0">
                  <a:pos x="20" y="32"/>
                </a:cxn>
                <a:cxn ang="0">
                  <a:pos x="22" y="40"/>
                </a:cxn>
                <a:cxn ang="0">
                  <a:pos x="24" y="46"/>
                </a:cxn>
                <a:cxn ang="0">
                  <a:pos x="24" y="40"/>
                </a:cxn>
                <a:cxn ang="0">
                  <a:pos x="26" y="34"/>
                </a:cxn>
                <a:cxn ang="0">
                  <a:pos x="36" y="0"/>
                </a:cxn>
                <a:cxn ang="0">
                  <a:pos x="44" y="0"/>
                </a:cxn>
                <a:cxn ang="0">
                  <a:pos x="26" y="58"/>
                </a:cxn>
                <a:cxn ang="0">
                  <a:pos x="24" y="64"/>
                </a:cxn>
                <a:cxn ang="0">
                  <a:pos x="22" y="70"/>
                </a:cxn>
                <a:cxn ang="0">
                  <a:pos x="20" y="74"/>
                </a:cxn>
                <a:cxn ang="0">
                  <a:pos x="18" y="76"/>
                </a:cxn>
                <a:cxn ang="0">
                  <a:pos x="14" y="78"/>
                </a:cxn>
                <a:cxn ang="0">
                  <a:pos x="10" y="78"/>
                </a:cxn>
                <a:cxn ang="0">
                  <a:pos x="8" y="78"/>
                </a:cxn>
                <a:cxn ang="0">
                  <a:pos x="6" y="78"/>
                </a:cxn>
              </a:cxnLst>
              <a:rect l="0" t="0" r="r" b="b"/>
              <a:pathLst>
                <a:path w="44" h="78">
                  <a:moveTo>
                    <a:pt x="6" y="78"/>
                  </a:moveTo>
                  <a:lnTo>
                    <a:pt x="4" y="68"/>
                  </a:lnTo>
                  <a:lnTo>
                    <a:pt x="6" y="70"/>
                  </a:lnTo>
                  <a:lnTo>
                    <a:pt x="8" y="70"/>
                  </a:lnTo>
                  <a:lnTo>
                    <a:pt x="12" y="70"/>
                  </a:lnTo>
                  <a:lnTo>
                    <a:pt x="14" y="68"/>
                  </a:lnTo>
                  <a:lnTo>
                    <a:pt x="14" y="68"/>
                  </a:lnTo>
                  <a:lnTo>
                    <a:pt x="16" y="66"/>
                  </a:lnTo>
                  <a:lnTo>
                    <a:pt x="16" y="64"/>
                  </a:lnTo>
                  <a:lnTo>
                    <a:pt x="18" y="58"/>
                  </a:lnTo>
                  <a:lnTo>
                    <a:pt x="18" y="58"/>
                  </a:lnTo>
                  <a:lnTo>
                    <a:pt x="20" y="56"/>
                  </a:lnTo>
                  <a:lnTo>
                    <a:pt x="0" y="0"/>
                  </a:lnTo>
                  <a:lnTo>
                    <a:pt x="10" y="0"/>
                  </a:lnTo>
                  <a:lnTo>
                    <a:pt x="20" y="32"/>
                  </a:lnTo>
                  <a:lnTo>
                    <a:pt x="22" y="40"/>
                  </a:lnTo>
                  <a:lnTo>
                    <a:pt x="24" y="46"/>
                  </a:lnTo>
                  <a:lnTo>
                    <a:pt x="24" y="40"/>
                  </a:lnTo>
                  <a:lnTo>
                    <a:pt x="26" y="34"/>
                  </a:lnTo>
                  <a:lnTo>
                    <a:pt x="36" y="0"/>
                  </a:lnTo>
                  <a:lnTo>
                    <a:pt x="44" y="0"/>
                  </a:lnTo>
                  <a:lnTo>
                    <a:pt x="26" y="58"/>
                  </a:lnTo>
                  <a:lnTo>
                    <a:pt x="24" y="64"/>
                  </a:lnTo>
                  <a:lnTo>
                    <a:pt x="22" y="70"/>
                  </a:lnTo>
                  <a:lnTo>
                    <a:pt x="20" y="74"/>
                  </a:lnTo>
                  <a:lnTo>
                    <a:pt x="18" y="76"/>
                  </a:lnTo>
                  <a:lnTo>
                    <a:pt x="14" y="78"/>
                  </a:lnTo>
                  <a:lnTo>
                    <a:pt x="10" y="78"/>
                  </a:lnTo>
                  <a:lnTo>
                    <a:pt x="8" y="78"/>
                  </a:lnTo>
                  <a:lnTo>
                    <a:pt x="6" y="78"/>
                  </a:lnTo>
                  <a:close/>
                </a:path>
              </a:pathLst>
            </a:custGeom>
            <a:solidFill>
              <a:srgbClr val="FFFFFF"/>
            </a:solidFill>
            <a:ln w="0">
              <a:noFill/>
              <a:prstDash val="solid"/>
              <a:round/>
              <a:headEnd/>
              <a:tailEnd/>
            </a:ln>
          </p:spPr>
          <p:txBody>
            <a:bodyPr/>
            <a:lstStyle/>
            <a:p>
              <a:endParaRPr lang="en-US"/>
            </a:p>
          </p:txBody>
        </p:sp>
      </p:gr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28600"/>
            <a:ext cx="8229600" cy="1219200"/>
          </a:xfrm>
        </p:spPr>
        <p:txBody>
          <a:bodyPr/>
          <a:lstStyle/>
          <a:p>
            <a:r>
              <a:rPr lang="en-US" sz="3600" dirty="0">
                <a:effectLst/>
              </a:rPr>
              <a:t>Effluent Limitations Guidelines (ELGs) for Stormwater</a:t>
            </a:r>
          </a:p>
        </p:txBody>
      </p:sp>
      <p:graphicFrame>
        <p:nvGraphicFramePr>
          <p:cNvPr id="44109" name="Group 77"/>
          <p:cNvGraphicFramePr>
            <a:graphicFrameLocks noGrp="1"/>
          </p:cNvGraphicFramePr>
          <p:nvPr/>
        </p:nvGraphicFramePr>
        <p:xfrm>
          <a:off x="228600" y="2590800"/>
          <a:ext cx="6858000" cy="4114800"/>
        </p:xfrm>
        <a:graphic>
          <a:graphicData uri="http://schemas.openxmlformats.org/drawingml/2006/table">
            <a:tbl>
              <a:tblPr/>
              <a:tblGrid>
                <a:gridCol w="4370388"/>
                <a:gridCol w="2487612"/>
              </a:tblGrid>
              <a:tr h="3889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Arial" charset="0"/>
                          <a:cs typeface="Times New Roman" pitchFamily="18" charset="0"/>
                        </a:rPr>
                        <a:t>Regulated Discharge</a:t>
                      </a:r>
                      <a:endParaRPr kumimoji="0" lang="en-US" sz="2000" b="0" i="0" u="none" strike="noStrike" cap="none" normalizeH="0" baseline="0" dirty="0" smtClean="0">
                        <a:ln>
                          <a:noFill/>
                        </a:ln>
                        <a:solidFill>
                          <a:srgbClr val="0000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00"/>
                          </a:solidFill>
                          <a:effectLst/>
                          <a:latin typeface="Arial" charset="0"/>
                          <a:cs typeface="Times New Roman" pitchFamily="18" charset="0"/>
                        </a:rPr>
                        <a:t>40 CFR Section</a:t>
                      </a:r>
                      <a:endParaRPr kumimoji="0" lang="en-US" sz="2000" b="0" i="0" u="none" strike="noStrike" cap="none" normalizeH="0" baseline="0" smtClean="0">
                        <a:ln>
                          <a:noFill/>
                        </a:ln>
                        <a:solidFill>
                          <a:srgbClr val="0000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715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charset="0"/>
                          <a:cs typeface="Times New Roman" pitchFamily="18" charset="0"/>
                        </a:rPr>
                        <a:t>Runoff from material storage piles at cement manufacturing facilities </a:t>
                      </a:r>
                      <a:endParaRPr kumimoji="0" lang="en-US" sz="2000" b="0" i="0" u="none" strike="noStrike" cap="none" normalizeH="0" baseline="0" dirty="0" smtClean="0">
                        <a:ln>
                          <a:noFill/>
                        </a:ln>
                        <a:solidFill>
                          <a:srgbClr val="0000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Times New Roman" pitchFamily="18" charset="0"/>
                        </a:rPr>
                        <a:t>Part 411, Subpart C</a:t>
                      </a:r>
                      <a:endParaRPr kumimoji="0" lang="en-US" sz="2000" b="0" i="0" u="none" strike="noStrike" cap="none" normalizeH="0" baseline="0" smtClean="0">
                        <a:ln>
                          <a:noFill/>
                        </a:ln>
                        <a:solidFill>
                          <a:srgbClr val="0000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4763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charset="0"/>
                          <a:cs typeface="Times New Roman" pitchFamily="18" charset="0"/>
                        </a:rPr>
                        <a:t>Runoff from phosphate fertilizer manufacturing facilities that comes into contact with any raw materials, finished product, byproducts or waste products (SIC 2874)</a:t>
                      </a:r>
                      <a:endParaRPr kumimoji="0" lang="en-US" sz="2000" b="0" i="0" u="none" strike="noStrike" cap="none" normalizeH="0" baseline="0" dirty="0" smtClean="0">
                        <a:ln>
                          <a:noFill/>
                        </a:ln>
                        <a:solidFill>
                          <a:srgbClr val="0000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Times New Roman" pitchFamily="18" charset="0"/>
                        </a:rPr>
                        <a:t>Part 418, Subpart A</a:t>
                      </a:r>
                      <a:endParaRPr kumimoji="0" lang="en-US" sz="2000" b="0" i="0" u="none" strike="noStrike" cap="none" normalizeH="0" baseline="0" smtClean="0">
                        <a:ln>
                          <a:noFill/>
                        </a:ln>
                        <a:solidFill>
                          <a:srgbClr val="0000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24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charset="0"/>
                          <a:cs typeface="Times New Roman" pitchFamily="18" charset="0"/>
                        </a:rPr>
                        <a:t>Runoff from coal storage piles at steam electric generating facilities</a:t>
                      </a:r>
                      <a:endParaRPr kumimoji="0" lang="en-US" sz="2000" b="0" i="0" u="none" strike="noStrike" cap="none" normalizeH="0" baseline="0" dirty="0" smtClean="0">
                        <a:ln>
                          <a:noFill/>
                        </a:ln>
                        <a:solidFill>
                          <a:srgbClr val="0000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charset="0"/>
                          <a:cs typeface="Times New Roman" pitchFamily="18" charset="0"/>
                        </a:rPr>
                        <a:t>Part 423</a:t>
                      </a:r>
                      <a:endParaRPr kumimoji="0" lang="en-US" sz="2000" b="0" i="0" u="none" strike="noStrike" cap="none" normalizeH="0" baseline="0" dirty="0" smtClean="0">
                        <a:ln>
                          <a:noFill/>
                        </a:ln>
                        <a:solidFill>
                          <a:srgbClr val="0000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397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Times New Roman" pitchFamily="18" charset="0"/>
                        </a:rPr>
                        <a:t>Runoff from asphalt emulsion facilities </a:t>
                      </a:r>
                      <a:endParaRPr kumimoji="0" lang="en-US" sz="2000" b="0" i="0" u="none" strike="noStrike" cap="none" normalizeH="0" baseline="0" smtClean="0">
                        <a:ln>
                          <a:noFill/>
                        </a:ln>
                        <a:solidFill>
                          <a:srgbClr val="0000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charset="0"/>
                          <a:cs typeface="Times New Roman" pitchFamily="18" charset="0"/>
                        </a:rPr>
                        <a:t>Part 443, Subpart A </a:t>
                      </a:r>
                      <a:endParaRPr kumimoji="0" lang="en-US" sz="2000" b="0" i="0" u="none" strike="noStrike" cap="none" normalizeH="0" baseline="0" dirty="0" smtClean="0">
                        <a:ln>
                          <a:noFill/>
                        </a:ln>
                        <a:solidFill>
                          <a:srgbClr val="0000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44104" name="Text Box 72"/>
          <p:cNvSpPr txBox="1">
            <a:spLocks noChangeArrowheads="1"/>
          </p:cNvSpPr>
          <p:nvPr/>
        </p:nvSpPr>
        <p:spPr bwMode="auto">
          <a:xfrm>
            <a:off x="381000" y="1524000"/>
            <a:ext cx="8458200" cy="830997"/>
          </a:xfrm>
          <a:prstGeom prst="rect">
            <a:avLst/>
          </a:prstGeom>
          <a:noFill/>
          <a:ln w="9525">
            <a:noFill/>
            <a:miter lim="800000"/>
            <a:headEnd/>
            <a:tailEnd/>
          </a:ln>
          <a:effectLst/>
        </p:spPr>
        <p:txBody>
          <a:bodyPr>
            <a:spAutoFit/>
          </a:bodyPr>
          <a:lstStyle/>
          <a:p>
            <a:pPr algn="ctr">
              <a:spcBef>
                <a:spcPct val="50000"/>
              </a:spcBef>
            </a:pPr>
            <a:r>
              <a:rPr lang="en-US" sz="2400" dirty="0">
                <a:effectLst>
                  <a:outerShdw blurRad="38100" dist="38100" dir="2700000" algn="tl">
                    <a:srgbClr val="000000"/>
                  </a:outerShdw>
                </a:effectLst>
              </a:rPr>
              <a:t>Additional facilities under the following ELG’s are now allowed to discharge under the Industrial Stormwater </a:t>
            </a:r>
            <a:r>
              <a:rPr lang="en-US" sz="2400" dirty="0" smtClean="0">
                <a:effectLst>
                  <a:outerShdw blurRad="38100" dist="38100" dir="2700000" algn="tl">
                    <a:srgbClr val="000000"/>
                  </a:outerShdw>
                </a:effectLst>
              </a:rPr>
              <a:t>Permit</a:t>
            </a:r>
            <a:r>
              <a:rPr lang="en-US" sz="2400" dirty="0" smtClean="0"/>
              <a:t> </a:t>
            </a:r>
            <a:endParaRPr lang="en-US" sz="2400" dirty="0"/>
          </a:p>
        </p:txBody>
      </p:sp>
      <p:sp>
        <p:nvSpPr>
          <p:cNvPr id="44111" name="Text Box 79"/>
          <p:cNvSpPr txBox="1">
            <a:spLocks noChangeArrowheads="1"/>
          </p:cNvSpPr>
          <p:nvPr/>
        </p:nvSpPr>
        <p:spPr bwMode="auto">
          <a:xfrm>
            <a:off x="7543800" y="3124200"/>
            <a:ext cx="1600200" cy="1569660"/>
          </a:xfrm>
          <a:prstGeom prst="rect">
            <a:avLst/>
          </a:prstGeom>
          <a:noFill/>
          <a:ln w="9525">
            <a:noFill/>
            <a:miter lim="800000"/>
            <a:headEnd/>
            <a:tailEnd/>
          </a:ln>
          <a:effectLst/>
        </p:spPr>
        <p:txBody>
          <a:bodyPr>
            <a:spAutoFit/>
          </a:bodyPr>
          <a:lstStyle/>
          <a:p>
            <a:pPr algn="ctr">
              <a:spcBef>
                <a:spcPct val="50000"/>
              </a:spcBef>
            </a:pPr>
            <a:r>
              <a:rPr lang="en-US" sz="2400" b="1" dirty="0">
                <a:effectLst>
                  <a:outerShdw blurRad="38100" dist="38100" dir="2700000" algn="tl">
                    <a:srgbClr val="000000"/>
                  </a:outerShdw>
                </a:effectLst>
              </a:rPr>
              <a:t>Only one in previous </a:t>
            </a:r>
            <a:r>
              <a:rPr lang="en-US" sz="2400" b="1" dirty="0" smtClean="0">
                <a:effectLst>
                  <a:outerShdw blurRad="38100" dist="38100" dir="2700000" algn="tl">
                    <a:srgbClr val="000000"/>
                  </a:outerShdw>
                </a:effectLst>
              </a:rPr>
              <a:t>permit</a:t>
            </a:r>
            <a:endParaRPr lang="en-US" sz="2400" b="1" dirty="0">
              <a:effectLst>
                <a:outerShdw blurRad="38100" dist="38100" dir="2700000" algn="tl">
                  <a:srgbClr val="000000"/>
                </a:outerShdw>
              </a:effectLst>
            </a:endParaRPr>
          </a:p>
        </p:txBody>
      </p:sp>
      <p:sp>
        <p:nvSpPr>
          <p:cNvPr id="44113" name="AutoShape 81"/>
          <p:cNvSpPr>
            <a:spLocks noChangeArrowheads="1"/>
          </p:cNvSpPr>
          <p:nvPr/>
        </p:nvSpPr>
        <p:spPr bwMode="auto">
          <a:xfrm rot="5400000" flipV="1">
            <a:off x="7277100" y="4762500"/>
            <a:ext cx="1219200" cy="1143000"/>
          </a:xfrm>
          <a:custGeom>
            <a:avLst/>
            <a:gdLst>
              <a:gd name="G0" fmla="+- 10619 0 0"/>
              <a:gd name="G1" fmla="+- 17409 0 0"/>
              <a:gd name="G2" fmla="+- 7409 0 0"/>
              <a:gd name="G3" fmla="*/ 10619 1 2"/>
              <a:gd name="G4" fmla="+- G3 10800 0"/>
              <a:gd name="G5" fmla="+- 21600 10619 17409"/>
              <a:gd name="G6" fmla="+- 17409 7409 0"/>
              <a:gd name="G7" fmla="*/ G6 1 2"/>
              <a:gd name="G8" fmla="*/ 17409 2 1"/>
              <a:gd name="G9" fmla="+- G8 0 21600"/>
              <a:gd name="G10" fmla="*/ 21600 G0 G1"/>
              <a:gd name="G11" fmla="*/ 21600 G4 G1"/>
              <a:gd name="G12" fmla="*/ 21600 G5 G1"/>
              <a:gd name="G13" fmla="*/ 21600 G7 G1"/>
              <a:gd name="G14" fmla="*/ 17409 1 2"/>
              <a:gd name="G15" fmla="+- G5 0 G4"/>
              <a:gd name="G16" fmla="+- G0 0 G4"/>
              <a:gd name="G17" fmla="*/ G2 G15 G16"/>
              <a:gd name="T0" fmla="*/ 16110 w 21600"/>
              <a:gd name="T1" fmla="*/ 0 h 21600"/>
              <a:gd name="T2" fmla="*/ 10619 w 21600"/>
              <a:gd name="T3" fmla="*/ 7409 h 21600"/>
              <a:gd name="T4" fmla="*/ 0 w 21600"/>
              <a:gd name="T5" fmla="*/ 19988 h 21600"/>
              <a:gd name="T6" fmla="*/ 8705 w 21600"/>
              <a:gd name="T7" fmla="*/ 21600 h 21600"/>
              <a:gd name="T8" fmla="*/ 17409 w 21600"/>
              <a:gd name="T9" fmla="*/ 15396 h 21600"/>
              <a:gd name="T10" fmla="*/ 21600 w 21600"/>
              <a:gd name="T11" fmla="*/ 7409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110" y="0"/>
                </a:moveTo>
                <a:lnTo>
                  <a:pt x="10619" y="7409"/>
                </a:lnTo>
                <a:lnTo>
                  <a:pt x="14810" y="7409"/>
                </a:lnTo>
                <a:lnTo>
                  <a:pt x="14810" y="18375"/>
                </a:lnTo>
                <a:lnTo>
                  <a:pt x="0" y="18375"/>
                </a:lnTo>
                <a:lnTo>
                  <a:pt x="0" y="21600"/>
                </a:lnTo>
                <a:lnTo>
                  <a:pt x="17409" y="21600"/>
                </a:lnTo>
                <a:lnTo>
                  <a:pt x="17409" y="7409"/>
                </a:lnTo>
                <a:lnTo>
                  <a:pt x="21600" y="7409"/>
                </a:lnTo>
                <a:close/>
              </a:path>
            </a:pathLst>
          </a:custGeom>
          <a:solidFill>
            <a:srgbClr val="FFFF00"/>
          </a:solidFill>
          <a:ln w="9525">
            <a:solidFill>
              <a:schemeClr val="tx1"/>
            </a:solid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rrowheads="1"/>
          </p:cNvSpPr>
          <p:nvPr>
            <p:ph type="body" idx="1"/>
          </p:nvPr>
        </p:nvSpPr>
        <p:spPr>
          <a:xfrm>
            <a:off x="1371600" y="2819400"/>
            <a:ext cx="7010400" cy="2316163"/>
          </a:xfrm>
        </p:spPr>
        <p:txBody>
          <a:bodyPr/>
          <a:lstStyle/>
          <a:p>
            <a:r>
              <a:rPr lang="en-US" dirty="0">
                <a:solidFill>
                  <a:schemeClr val="accent6">
                    <a:lumMod val="75000"/>
                  </a:schemeClr>
                </a:solidFill>
              </a:rPr>
              <a:t>Not all ELG’s for Stormwater are </a:t>
            </a:r>
            <a:r>
              <a:rPr lang="en-US" dirty="0" smtClean="0">
                <a:solidFill>
                  <a:schemeClr val="accent6">
                    <a:lumMod val="75000"/>
                  </a:schemeClr>
                </a:solidFill>
              </a:rPr>
              <a:t>included</a:t>
            </a:r>
            <a:endParaRPr lang="en-US" dirty="0">
              <a:solidFill>
                <a:schemeClr val="accent6">
                  <a:lumMod val="75000"/>
                </a:schemeClr>
              </a:solidFill>
            </a:endParaRPr>
          </a:p>
          <a:p>
            <a:pPr>
              <a:buFont typeface="Wingdings" pitchFamily="2" charset="2"/>
              <a:buNone/>
            </a:pPr>
            <a:endParaRPr lang="en-US" sz="1400" dirty="0">
              <a:solidFill>
                <a:schemeClr val="accent6">
                  <a:lumMod val="75000"/>
                </a:schemeClr>
              </a:solidFill>
            </a:endParaRPr>
          </a:p>
          <a:p>
            <a:r>
              <a:rPr lang="en-US" dirty="0">
                <a:solidFill>
                  <a:schemeClr val="accent6">
                    <a:lumMod val="75000"/>
                  </a:schemeClr>
                </a:solidFill>
              </a:rPr>
              <a:t>Grab Sample – Annual Sampling</a:t>
            </a:r>
          </a:p>
          <a:p>
            <a:endParaRPr lang="en-US" sz="1400" dirty="0">
              <a:solidFill>
                <a:schemeClr val="accent6">
                  <a:lumMod val="75000"/>
                </a:schemeClr>
              </a:solidFill>
            </a:endParaRPr>
          </a:p>
          <a:p>
            <a:r>
              <a:rPr lang="en-US" dirty="0">
                <a:solidFill>
                  <a:schemeClr val="accent6">
                    <a:lumMod val="75000"/>
                  </a:schemeClr>
                </a:solidFill>
              </a:rPr>
              <a:t>Permit Limitations – are </a:t>
            </a:r>
            <a:r>
              <a:rPr lang="en-US" dirty="0" smtClean="0">
                <a:solidFill>
                  <a:schemeClr val="accent6">
                    <a:lumMod val="75000"/>
                  </a:schemeClr>
                </a:solidFill>
              </a:rPr>
              <a:t>enforceable</a:t>
            </a:r>
            <a:endParaRPr lang="en-US" dirty="0">
              <a:solidFill>
                <a:schemeClr val="accent6">
                  <a:lumMod val="75000"/>
                </a:schemeClr>
              </a:solidFill>
            </a:endParaRPr>
          </a:p>
          <a:p>
            <a:endParaRPr lang="en-US" sz="1400" dirty="0"/>
          </a:p>
          <a:p>
            <a:pPr>
              <a:buFont typeface="Wingdings" pitchFamily="2" charset="2"/>
              <a:buNone/>
            </a:pPr>
            <a:endParaRPr lang="en-US" dirty="0"/>
          </a:p>
        </p:txBody>
      </p:sp>
      <p:sp>
        <p:nvSpPr>
          <p:cNvPr id="117764" name="Rectangle 4"/>
          <p:cNvSpPr>
            <a:spLocks noGrp="1" noChangeArrowheads="1"/>
          </p:cNvSpPr>
          <p:nvPr>
            <p:ph type="title"/>
          </p:nvPr>
        </p:nvSpPr>
        <p:spPr>
          <a:xfrm>
            <a:off x="457200" y="838200"/>
            <a:ext cx="8229600" cy="1143000"/>
          </a:xfrm>
          <a:noFill/>
          <a:ln/>
        </p:spPr>
        <p:txBody>
          <a:bodyPr>
            <a:normAutofit fontScale="90000"/>
          </a:bodyPr>
          <a:lstStyle/>
          <a:p>
            <a:r>
              <a:rPr lang="en-US" dirty="0">
                <a:solidFill>
                  <a:schemeClr val="accent6">
                    <a:lumMod val="50000"/>
                  </a:schemeClr>
                </a:solidFill>
                <a:effectLst/>
              </a:rPr>
              <a:t>Effluent Limitations Guidelines (ELGs) for Stormwater</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13" name="Rectangle 53"/>
          <p:cNvSpPr>
            <a:spLocks noChangeArrowheads="1"/>
          </p:cNvSpPr>
          <p:nvPr/>
        </p:nvSpPr>
        <p:spPr bwMode="auto">
          <a:xfrm>
            <a:off x="0" y="533400"/>
            <a:ext cx="9144000" cy="838200"/>
          </a:xfrm>
          <a:prstGeom prst="rect">
            <a:avLst/>
          </a:prstGeom>
          <a:noFill/>
          <a:ln w="9525">
            <a:noFill/>
            <a:miter lim="800000"/>
            <a:headEnd/>
            <a:tailEnd/>
          </a:ln>
          <a:effectLst>
            <a:outerShdw dist="45791" dir="3378596" algn="ctr" rotWithShape="0">
              <a:srgbClr val="000000"/>
            </a:outerShdw>
          </a:effectLst>
        </p:spPr>
        <p:txBody>
          <a:bodyPr anchor="ctr"/>
          <a:lstStyle/>
          <a:p>
            <a:pPr algn="ctr" eaLnBrk="1" hangingPunct="1"/>
            <a:r>
              <a:rPr lang="en-US" sz="4000" b="1" i="1" dirty="0">
                <a:solidFill>
                  <a:schemeClr val="tx2"/>
                </a:solidFill>
              </a:rPr>
              <a:t> </a:t>
            </a:r>
            <a:r>
              <a:rPr lang="en-US" sz="4000" b="1" dirty="0">
                <a:solidFill>
                  <a:schemeClr val="accent6">
                    <a:lumMod val="50000"/>
                  </a:schemeClr>
                </a:solidFill>
              </a:rPr>
              <a:t>Parameter Benchmark Monitoring Requirements</a:t>
            </a:r>
            <a:endParaRPr lang="en-US" sz="2400" b="1" dirty="0">
              <a:solidFill>
                <a:schemeClr val="accent6">
                  <a:lumMod val="50000"/>
                </a:schemeClr>
              </a:solidFill>
            </a:endParaRPr>
          </a:p>
        </p:txBody>
      </p:sp>
      <p:sp>
        <p:nvSpPr>
          <p:cNvPr id="9276" name="Line 60"/>
          <p:cNvSpPr>
            <a:spLocks noChangeShapeType="1"/>
          </p:cNvSpPr>
          <p:nvPr/>
        </p:nvSpPr>
        <p:spPr bwMode="auto">
          <a:xfrm>
            <a:off x="5857875" y="2185988"/>
            <a:ext cx="0" cy="0"/>
          </a:xfrm>
          <a:prstGeom prst="line">
            <a:avLst/>
          </a:prstGeom>
          <a:noFill/>
          <a:ln w="12700" cap="rnd">
            <a:solidFill>
              <a:srgbClr val="000000"/>
            </a:solidFill>
            <a:round/>
            <a:headEnd/>
            <a:tailEnd/>
          </a:ln>
          <a:effectLst/>
        </p:spPr>
        <p:txBody>
          <a:bodyPr/>
          <a:lstStyle/>
          <a:p>
            <a:endParaRPr lang="en-US"/>
          </a:p>
        </p:txBody>
      </p:sp>
      <p:sp>
        <p:nvSpPr>
          <p:cNvPr id="9277" name="Line 61"/>
          <p:cNvSpPr>
            <a:spLocks noChangeShapeType="1"/>
          </p:cNvSpPr>
          <p:nvPr/>
        </p:nvSpPr>
        <p:spPr bwMode="auto">
          <a:xfrm>
            <a:off x="5857875" y="2782888"/>
            <a:ext cx="0" cy="0"/>
          </a:xfrm>
          <a:prstGeom prst="line">
            <a:avLst/>
          </a:prstGeom>
          <a:noFill/>
          <a:ln w="12700" cap="rnd">
            <a:solidFill>
              <a:srgbClr val="000000"/>
            </a:solidFill>
            <a:round/>
            <a:headEnd/>
            <a:tailEnd/>
          </a:ln>
          <a:effectLst/>
        </p:spPr>
        <p:txBody>
          <a:bodyPr/>
          <a:lstStyle/>
          <a:p>
            <a:endParaRPr lang="en-US"/>
          </a:p>
        </p:txBody>
      </p:sp>
      <p:sp>
        <p:nvSpPr>
          <p:cNvPr id="9407" name="Line 191"/>
          <p:cNvSpPr>
            <a:spLocks noChangeShapeType="1"/>
          </p:cNvSpPr>
          <p:nvPr/>
        </p:nvSpPr>
        <p:spPr bwMode="auto">
          <a:xfrm>
            <a:off x="5857875" y="2400300"/>
            <a:ext cx="0" cy="0"/>
          </a:xfrm>
          <a:prstGeom prst="line">
            <a:avLst/>
          </a:prstGeom>
          <a:noFill/>
          <a:ln w="12700" cap="rnd">
            <a:solidFill>
              <a:srgbClr val="000000"/>
            </a:solidFill>
            <a:round/>
            <a:headEnd/>
            <a:tailEnd/>
          </a:ln>
          <a:effectLst/>
        </p:spPr>
        <p:txBody>
          <a:bodyPr/>
          <a:lstStyle/>
          <a:p>
            <a:endParaRPr lang="en-US"/>
          </a:p>
        </p:txBody>
      </p:sp>
      <p:sp>
        <p:nvSpPr>
          <p:cNvPr id="9408" name="Line 192"/>
          <p:cNvSpPr>
            <a:spLocks noChangeShapeType="1"/>
          </p:cNvSpPr>
          <p:nvPr/>
        </p:nvSpPr>
        <p:spPr bwMode="auto">
          <a:xfrm>
            <a:off x="5857875" y="2997200"/>
            <a:ext cx="0" cy="0"/>
          </a:xfrm>
          <a:prstGeom prst="line">
            <a:avLst/>
          </a:prstGeom>
          <a:noFill/>
          <a:ln w="12700" cap="rnd">
            <a:solidFill>
              <a:srgbClr val="000000"/>
            </a:solidFill>
            <a:round/>
            <a:headEnd/>
            <a:tailEnd/>
          </a:ln>
          <a:effectLst/>
        </p:spPr>
        <p:txBody>
          <a:bodyPr/>
          <a:lstStyle/>
          <a:p>
            <a:endParaRPr lang="en-US"/>
          </a:p>
        </p:txBody>
      </p:sp>
      <p:sp>
        <p:nvSpPr>
          <p:cNvPr id="9480" name="Rectangle 264"/>
          <p:cNvSpPr>
            <a:spLocks noGrp="1" noChangeArrowheads="1"/>
          </p:cNvSpPr>
          <p:nvPr>
            <p:ph type="body" idx="1"/>
          </p:nvPr>
        </p:nvSpPr>
        <p:spPr>
          <a:xfrm>
            <a:off x="457200" y="1600200"/>
            <a:ext cx="8001000" cy="4495800"/>
          </a:xfrm>
        </p:spPr>
        <p:txBody>
          <a:bodyPr/>
          <a:lstStyle/>
          <a:p>
            <a:pPr marL="465138" indent="-465138">
              <a:lnSpc>
                <a:spcPct val="90000"/>
              </a:lnSpc>
            </a:pPr>
            <a:r>
              <a:rPr lang="en-US" sz="2800" dirty="0"/>
              <a:t>Stormwater Sampling for 12 monitoring categories of industries.</a:t>
            </a:r>
          </a:p>
          <a:p>
            <a:pPr marL="1597025" lvl="2" indent="-168275">
              <a:lnSpc>
                <a:spcPct val="90000"/>
              </a:lnSpc>
              <a:buClr>
                <a:schemeClr val="tx1"/>
              </a:buClr>
            </a:pPr>
            <a:r>
              <a:rPr lang="en-US" dirty="0"/>
              <a:t>SARA Title III</a:t>
            </a:r>
          </a:p>
          <a:p>
            <a:pPr marL="1597025" lvl="2" indent="-168275">
              <a:lnSpc>
                <a:spcPct val="90000"/>
              </a:lnSpc>
              <a:buClr>
                <a:schemeClr val="tx1"/>
              </a:buClr>
            </a:pPr>
            <a:r>
              <a:rPr lang="en-US" dirty="0"/>
              <a:t>Primary Metals</a:t>
            </a:r>
          </a:p>
          <a:p>
            <a:pPr marL="1597025" lvl="2" indent="-168275">
              <a:lnSpc>
                <a:spcPct val="90000"/>
              </a:lnSpc>
              <a:buClr>
                <a:schemeClr val="tx1"/>
              </a:buClr>
            </a:pPr>
            <a:r>
              <a:rPr lang="en-US" dirty="0"/>
              <a:t>Wood Treatment, etc.</a:t>
            </a:r>
          </a:p>
          <a:p>
            <a:pPr marL="1597025" lvl="2" indent="-168275">
              <a:lnSpc>
                <a:spcPct val="90000"/>
              </a:lnSpc>
              <a:buClr>
                <a:schemeClr val="tx1"/>
              </a:buClr>
            </a:pPr>
            <a:endParaRPr lang="en-US" sz="1200" dirty="0"/>
          </a:p>
          <a:p>
            <a:pPr marL="465138" indent="-465138">
              <a:lnSpc>
                <a:spcPct val="90000"/>
              </a:lnSpc>
            </a:pPr>
            <a:r>
              <a:rPr lang="en-US" sz="2800" dirty="0"/>
              <a:t>Monitoring Frequency:  </a:t>
            </a:r>
          </a:p>
          <a:p>
            <a:pPr marL="465138" indent="-465138">
              <a:lnSpc>
                <a:spcPct val="90000"/>
              </a:lnSpc>
              <a:buFont typeface="Wingdings" pitchFamily="2" charset="2"/>
              <a:buNone/>
            </a:pPr>
            <a:r>
              <a:rPr lang="en-US" sz="2800" dirty="0"/>
              <a:t>	Annually for Monitoring Categories 1-12</a:t>
            </a:r>
          </a:p>
          <a:p>
            <a:pPr marL="465138" indent="-465138">
              <a:lnSpc>
                <a:spcPct val="90000"/>
              </a:lnSpc>
              <a:buFont typeface="Wingdings" pitchFamily="2" charset="2"/>
              <a:buNone/>
            </a:pPr>
            <a:endParaRPr lang="en-US" sz="1400" dirty="0"/>
          </a:p>
          <a:p>
            <a:pPr marL="465138" indent="-465138">
              <a:lnSpc>
                <a:spcPct val="90000"/>
              </a:lnSpc>
            </a:pPr>
            <a:r>
              <a:rPr lang="en-US" sz="2800" dirty="0"/>
              <a:t>Reporting Period: </a:t>
            </a:r>
          </a:p>
          <a:p>
            <a:pPr marL="465138" indent="-465138">
              <a:lnSpc>
                <a:spcPct val="90000"/>
              </a:lnSpc>
              <a:buFont typeface="Wingdings" pitchFamily="2" charset="2"/>
              <a:buNone/>
            </a:pPr>
            <a:r>
              <a:rPr lang="en-US" sz="2800" dirty="0"/>
              <a:t>	</a:t>
            </a:r>
            <a:r>
              <a:rPr lang="en-US" sz="2400" dirty="0"/>
              <a:t>January 1 - December 31 of a calendar year</a:t>
            </a:r>
            <a:r>
              <a:rPr lang="en-US" sz="2800" dirty="0"/>
              <a:t>.</a:t>
            </a:r>
          </a:p>
          <a:p>
            <a:pPr marL="465138" indent="-465138">
              <a:lnSpc>
                <a:spcPct val="90000"/>
              </a:lnSpc>
              <a:buFont typeface="Wingdings" pitchFamily="2" charset="2"/>
              <a:buNone/>
            </a:pPr>
            <a:endParaRPr lang="en-US" sz="1400"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Similar Outfall</a:t>
            </a:r>
          </a:p>
        </p:txBody>
      </p:sp>
      <p:sp>
        <p:nvSpPr>
          <p:cNvPr id="54275" name="Rectangle 3"/>
          <p:cNvSpPr>
            <a:spLocks noGrp="1" noChangeArrowheads="1"/>
          </p:cNvSpPr>
          <p:nvPr>
            <p:ph type="body" sz="half" idx="1"/>
          </p:nvPr>
        </p:nvSpPr>
        <p:spPr>
          <a:xfrm>
            <a:off x="457200" y="1295400"/>
            <a:ext cx="5943600" cy="5562600"/>
          </a:xfrm>
        </p:spPr>
        <p:txBody>
          <a:bodyPr/>
          <a:lstStyle/>
          <a:p>
            <a:pPr marL="609600" indent="-609600"/>
            <a:endParaRPr lang="en-US" sz="1400"/>
          </a:p>
          <a:p>
            <a:pPr marL="609600" indent="-609600"/>
            <a:r>
              <a:rPr lang="en-US" sz="2400"/>
              <a:t>What is a similar outfall?</a:t>
            </a:r>
          </a:p>
          <a:p>
            <a:pPr marL="990600" lvl="1" indent="-533400"/>
            <a:r>
              <a:rPr lang="en-US" sz="2400"/>
              <a:t>similar effluents based on a consideration of industrial activity, significant materials and management practices, and activities within the area drained by the outfall.</a:t>
            </a:r>
            <a:endParaRPr lang="en-US" sz="900"/>
          </a:p>
          <a:p>
            <a:pPr marL="609600" indent="-609600">
              <a:buFont typeface="Wingdings" pitchFamily="2" charset="2"/>
              <a:buNone/>
            </a:pPr>
            <a:endParaRPr lang="en-US" sz="1600"/>
          </a:p>
          <a:p>
            <a:pPr marL="609600" indent="-609600"/>
            <a:r>
              <a:rPr lang="en-US" sz="2400"/>
              <a:t>The permittee may sample only the discharge point (outfall) with the highest concentration of pollutants, but must include documentation in SWPPP.</a:t>
            </a:r>
          </a:p>
        </p:txBody>
      </p:sp>
      <p:pic>
        <p:nvPicPr>
          <p:cNvPr id="54277" name="Picture 5" descr="Pipe_leaks"/>
          <p:cNvPicPr>
            <a:picLocks noGrp="1" noChangeAspect="1" noChangeArrowheads="1" noCrop="1"/>
          </p:cNvPicPr>
          <p:nvPr>
            <p:ph sz="half" idx="2"/>
          </p:nvPr>
        </p:nvPicPr>
        <p:blipFill>
          <a:blip r:embed="rId2" cstate="print"/>
          <a:srcRect/>
          <a:stretch>
            <a:fillRect/>
          </a:stretch>
        </p:blipFill>
        <p:spPr>
          <a:xfrm>
            <a:off x="6705600" y="2667000"/>
            <a:ext cx="2667000" cy="2141538"/>
          </a:xfrm>
          <a:noFill/>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Sampling Procedures</a:t>
            </a:r>
          </a:p>
        </p:txBody>
      </p:sp>
      <p:sp>
        <p:nvSpPr>
          <p:cNvPr id="48131" name="Rectangle 3"/>
          <p:cNvSpPr>
            <a:spLocks noGrp="1" noChangeArrowheads="1"/>
          </p:cNvSpPr>
          <p:nvPr>
            <p:ph type="body" sz="half" idx="1"/>
          </p:nvPr>
        </p:nvSpPr>
        <p:spPr>
          <a:xfrm>
            <a:off x="228600" y="1676400"/>
            <a:ext cx="6705600" cy="5029200"/>
          </a:xfrm>
        </p:spPr>
        <p:txBody>
          <a:bodyPr>
            <a:normAutofit lnSpcReduction="10000"/>
          </a:bodyPr>
          <a:lstStyle/>
          <a:p>
            <a:pPr marL="609600" indent="-609600">
              <a:lnSpc>
                <a:spcPct val="90000"/>
              </a:lnSpc>
              <a:spcAft>
                <a:spcPts val="1200"/>
              </a:spcAft>
            </a:pPr>
            <a:r>
              <a:rPr lang="en-US" u="sng" dirty="0"/>
              <a:t>Measurable Storm Events - </a:t>
            </a:r>
            <a:r>
              <a:rPr lang="en-US" dirty="0"/>
              <a:t> a storm event that results in an actual discharge from the site that follows the preceding measurable storm event by at least 72 hours (3 days).</a:t>
            </a:r>
          </a:p>
          <a:p>
            <a:pPr marL="609600" indent="-609600">
              <a:lnSpc>
                <a:spcPct val="90000"/>
              </a:lnSpc>
              <a:buFont typeface="Wingdings" pitchFamily="2" charset="2"/>
              <a:buNone/>
            </a:pPr>
            <a:r>
              <a:rPr lang="en-US" dirty="0"/>
              <a:t> </a:t>
            </a:r>
          </a:p>
          <a:p>
            <a:pPr marL="609600" indent="-609600">
              <a:lnSpc>
                <a:spcPct val="90000"/>
              </a:lnSpc>
            </a:pPr>
            <a:r>
              <a:rPr lang="en-US" u="sng" dirty="0"/>
              <a:t>Grab Sample </a:t>
            </a:r>
            <a:r>
              <a:rPr lang="en-US" dirty="0"/>
              <a:t>– must be taken within the first 30 minutes of  a discharge resulting from a measurable storm event.  If it is not possible to collect the sample within the first 30 minutes of a measurable storm event, the sample must be collected as soon as practicable.</a:t>
            </a:r>
            <a:r>
              <a:rPr lang="en-US" sz="2400" dirty="0"/>
              <a:t>	</a:t>
            </a:r>
            <a:endParaRPr lang="en-US" sz="2400" u="sng" dirty="0"/>
          </a:p>
          <a:p>
            <a:pPr marL="609600" indent="-609600">
              <a:lnSpc>
                <a:spcPct val="90000"/>
              </a:lnSpc>
              <a:buFont typeface="Wingdings" pitchFamily="2" charset="2"/>
              <a:buNone/>
            </a:pPr>
            <a:endParaRPr lang="en-US" sz="2400" u="sng" dirty="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8" name="Picture 28" descr="Mad_scientist"/>
          <p:cNvPicPr>
            <a:picLocks noChangeAspect="1" noChangeArrowheads="1" noCrop="1"/>
          </p:cNvPicPr>
          <p:nvPr/>
        </p:nvPicPr>
        <p:blipFill>
          <a:blip r:embed="rId2" cstate="print"/>
          <a:srcRect/>
          <a:stretch>
            <a:fillRect/>
          </a:stretch>
        </p:blipFill>
        <p:spPr bwMode="auto">
          <a:xfrm>
            <a:off x="3962400" y="5029200"/>
            <a:ext cx="1171575" cy="1371600"/>
          </a:xfrm>
          <a:prstGeom prst="rect">
            <a:avLst/>
          </a:prstGeom>
          <a:noFill/>
        </p:spPr>
      </p:pic>
      <p:sp>
        <p:nvSpPr>
          <p:cNvPr id="81922" name="Rectangle 2"/>
          <p:cNvSpPr>
            <a:spLocks noGrp="1" noChangeArrowheads="1"/>
          </p:cNvSpPr>
          <p:nvPr>
            <p:ph type="title"/>
          </p:nvPr>
        </p:nvSpPr>
        <p:spPr/>
        <p:txBody>
          <a:bodyPr/>
          <a:lstStyle/>
          <a:p>
            <a:r>
              <a:rPr lang="en-US" dirty="0">
                <a:solidFill>
                  <a:schemeClr val="accent6">
                    <a:lumMod val="50000"/>
                  </a:schemeClr>
                </a:solidFill>
                <a:effectLst/>
              </a:rPr>
              <a:t>Adverse Weather Conditions</a:t>
            </a:r>
          </a:p>
        </p:txBody>
      </p:sp>
      <p:sp>
        <p:nvSpPr>
          <p:cNvPr id="81923" name="Rectangle 3"/>
          <p:cNvSpPr>
            <a:spLocks noGrp="1" noChangeArrowheads="1"/>
          </p:cNvSpPr>
          <p:nvPr>
            <p:ph type="body" sz="half" idx="1"/>
          </p:nvPr>
        </p:nvSpPr>
        <p:spPr>
          <a:xfrm>
            <a:off x="457200" y="1600200"/>
            <a:ext cx="8534400" cy="1981200"/>
          </a:xfrm>
        </p:spPr>
        <p:txBody>
          <a:bodyPr/>
          <a:lstStyle/>
          <a:p>
            <a:pPr marL="0" indent="0" algn="ctr">
              <a:buFont typeface="Wingdings" pitchFamily="2" charset="2"/>
              <a:buNone/>
            </a:pPr>
            <a:r>
              <a:rPr lang="en-US" sz="2800" dirty="0">
                <a:solidFill>
                  <a:schemeClr val="accent6">
                    <a:lumMod val="75000"/>
                  </a:schemeClr>
                </a:solidFill>
              </a:rPr>
              <a:t>When adverse weather conditions prevent the collection of samples according to the relevant monitoring schedule, a sample can be taken during the next qualifying storm event.</a:t>
            </a:r>
            <a:r>
              <a:rPr lang="en-US" sz="2400" dirty="0">
                <a:solidFill>
                  <a:schemeClr val="accent6">
                    <a:lumMod val="75000"/>
                  </a:schemeClr>
                </a:solidFill>
              </a:rPr>
              <a:t> </a:t>
            </a:r>
          </a:p>
        </p:txBody>
      </p:sp>
      <p:grpSp>
        <p:nvGrpSpPr>
          <p:cNvPr id="2" name="Group 26"/>
          <p:cNvGrpSpPr>
            <a:grpSpLocks/>
          </p:cNvGrpSpPr>
          <p:nvPr/>
        </p:nvGrpSpPr>
        <p:grpSpPr bwMode="auto">
          <a:xfrm>
            <a:off x="1143000" y="3429000"/>
            <a:ext cx="6705600" cy="2362200"/>
            <a:chOff x="720" y="2401"/>
            <a:chExt cx="4224" cy="1488"/>
          </a:xfrm>
        </p:grpSpPr>
        <p:pic>
          <p:nvPicPr>
            <p:cNvPr id="81944" name="Picture 24" descr="White_flash"/>
            <p:cNvPicPr>
              <a:picLocks noChangeAspect="1" noChangeArrowheads="1" noCrop="1"/>
            </p:cNvPicPr>
            <p:nvPr/>
          </p:nvPicPr>
          <p:blipFill>
            <a:blip r:embed="rId3" cstate="print"/>
            <a:srcRect/>
            <a:stretch>
              <a:fillRect/>
            </a:stretch>
          </p:blipFill>
          <p:spPr bwMode="auto">
            <a:xfrm flipH="1">
              <a:off x="3469" y="2737"/>
              <a:ext cx="771" cy="1056"/>
            </a:xfrm>
            <a:prstGeom prst="rect">
              <a:avLst/>
            </a:prstGeom>
            <a:noFill/>
            <a:ln/>
            <a:effectLst/>
          </p:spPr>
        </p:pic>
        <p:pic>
          <p:nvPicPr>
            <p:cNvPr id="81942" name="Picture 22" descr="White_flash"/>
            <p:cNvPicPr>
              <a:picLocks noChangeAspect="1" noChangeArrowheads="1" noCrop="1"/>
            </p:cNvPicPr>
            <p:nvPr/>
          </p:nvPicPr>
          <p:blipFill>
            <a:blip r:embed="rId3" cstate="print"/>
            <a:srcRect/>
            <a:stretch>
              <a:fillRect/>
            </a:stretch>
          </p:blipFill>
          <p:spPr bwMode="auto">
            <a:xfrm>
              <a:off x="1152" y="2641"/>
              <a:ext cx="872" cy="1248"/>
            </a:xfrm>
            <a:prstGeom prst="rect">
              <a:avLst/>
            </a:prstGeom>
            <a:noFill/>
          </p:spPr>
        </p:pic>
        <p:pic>
          <p:nvPicPr>
            <p:cNvPr id="81932" name="Picture 12" descr="Rain_in_grey_cloud"/>
            <p:cNvPicPr>
              <a:picLocks noChangeAspect="1" noChangeArrowheads="1" noCrop="1"/>
            </p:cNvPicPr>
            <p:nvPr/>
          </p:nvPicPr>
          <p:blipFill>
            <a:blip r:embed="rId4" cstate="print"/>
            <a:srcRect/>
            <a:stretch>
              <a:fillRect/>
            </a:stretch>
          </p:blipFill>
          <p:spPr bwMode="auto">
            <a:xfrm>
              <a:off x="3822" y="2646"/>
              <a:ext cx="660" cy="474"/>
            </a:xfrm>
            <a:prstGeom prst="rect">
              <a:avLst/>
            </a:prstGeom>
            <a:noFill/>
            <a:ln/>
            <a:effectLst/>
          </p:spPr>
        </p:pic>
        <p:pic>
          <p:nvPicPr>
            <p:cNvPr id="81924" name="Picture 4" descr="Rain_in_grey_cloud"/>
            <p:cNvPicPr>
              <a:picLocks noChangeAspect="1" noChangeArrowheads="1" noCrop="1"/>
            </p:cNvPicPr>
            <p:nvPr/>
          </p:nvPicPr>
          <p:blipFill>
            <a:blip r:embed="rId4" cstate="print"/>
            <a:srcRect/>
            <a:stretch>
              <a:fillRect/>
            </a:stretch>
          </p:blipFill>
          <p:spPr bwMode="auto">
            <a:xfrm>
              <a:off x="720" y="2641"/>
              <a:ext cx="1248" cy="896"/>
            </a:xfrm>
            <a:prstGeom prst="rect">
              <a:avLst/>
            </a:prstGeom>
            <a:noFill/>
          </p:spPr>
        </p:pic>
        <p:pic>
          <p:nvPicPr>
            <p:cNvPr id="81925" name="Picture 5" descr="Rain_in_grey_cloud"/>
            <p:cNvPicPr>
              <a:picLocks noChangeAspect="1" noChangeArrowheads="1" noCrop="1"/>
            </p:cNvPicPr>
            <p:nvPr/>
          </p:nvPicPr>
          <p:blipFill>
            <a:blip r:embed="rId4" cstate="print"/>
            <a:srcRect/>
            <a:stretch>
              <a:fillRect/>
            </a:stretch>
          </p:blipFill>
          <p:spPr bwMode="auto">
            <a:xfrm>
              <a:off x="1920" y="2641"/>
              <a:ext cx="1248" cy="896"/>
            </a:xfrm>
            <a:prstGeom prst="rect">
              <a:avLst/>
            </a:prstGeom>
            <a:noFill/>
          </p:spPr>
        </p:pic>
        <p:pic>
          <p:nvPicPr>
            <p:cNvPr id="81926" name="Picture 6" descr="Rain_in_grey_cloud"/>
            <p:cNvPicPr>
              <a:picLocks noChangeAspect="1" noChangeArrowheads="1" noCrop="1"/>
            </p:cNvPicPr>
            <p:nvPr/>
          </p:nvPicPr>
          <p:blipFill>
            <a:blip r:embed="rId4" cstate="print"/>
            <a:srcRect/>
            <a:stretch>
              <a:fillRect/>
            </a:stretch>
          </p:blipFill>
          <p:spPr bwMode="auto">
            <a:xfrm>
              <a:off x="2832" y="2545"/>
              <a:ext cx="1248" cy="896"/>
            </a:xfrm>
            <a:prstGeom prst="rect">
              <a:avLst/>
            </a:prstGeom>
            <a:noFill/>
          </p:spPr>
        </p:pic>
        <p:pic>
          <p:nvPicPr>
            <p:cNvPr id="81927" name="Picture 7" descr="Rain_in_grey_cloud"/>
            <p:cNvPicPr>
              <a:picLocks noChangeAspect="1" noChangeArrowheads="1" noCrop="1"/>
            </p:cNvPicPr>
            <p:nvPr/>
          </p:nvPicPr>
          <p:blipFill>
            <a:blip r:embed="rId4" cstate="print"/>
            <a:srcRect/>
            <a:stretch>
              <a:fillRect/>
            </a:stretch>
          </p:blipFill>
          <p:spPr bwMode="auto">
            <a:xfrm>
              <a:off x="1344" y="2833"/>
              <a:ext cx="1248" cy="896"/>
            </a:xfrm>
            <a:prstGeom prst="rect">
              <a:avLst/>
            </a:prstGeom>
            <a:noFill/>
          </p:spPr>
        </p:pic>
        <p:pic>
          <p:nvPicPr>
            <p:cNvPr id="81928" name="Picture 8" descr="Rain_in_grey_cloud"/>
            <p:cNvPicPr>
              <a:picLocks noChangeAspect="1" noChangeArrowheads="1" noCrop="1"/>
            </p:cNvPicPr>
            <p:nvPr/>
          </p:nvPicPr>
          <p:blipFill>
            <a:blip r:embed="rId4" cstate="print"/>
            <a:srcRect/>
            <a:stretch>
              <a:fillRect/>
            </a:stretch>
          </p:blipFill>
          <p:spPr bwMode="auto">
            <a:xfrm>
              <a:off x="2736" y="2928"/>
              <a:ext cx="1248" cy="896"/>
            </a:xfrm>
            <a:prstGeom prst="rect">
              <a:avLst/>
            </a:prstGeom>
            <a:noFill/>
          </p:spPr>
        </p:pic>
        <p:pic>
          <p:nvPicPr>
            <p:cNvPr id="81934" name="Picture 14" descr="Rain_in_grey_cloud"/>
            <p:cNvPicPr>
              <a:picLocks noChangeAspect="1" noChangeArrowheads="1" noCrop="1"/>
            </p:cNvPicPr>
            <p:nvPr/>
          </p:nvPicPr>
          <p:blipFill>
            <a:blip r:embed="rId4" cstate="print"/>
            <a:srcRect/>
            <a:stretch>
              <a:fillRect/>
            </a:stretch>
          </p:blipFill>
          <p:spPr bwMode="auto">
            <a:xfrm>
              <a:off x="3456" y="2689"/>
              <a:ext cx="1248" cy="896"/>
            </a:xfrm>
            <a:prstGeom prst="rect">
              <a:avLst/>
            </a:prstGeom>
            <a:noFill/>
          </p:spPr>
        </p:pic>
        <p:pic>
          <p:nvPicPr>
            <p:cNvPr id="81936" name="Picture 16" descr="Rain_in_grey_cloud"/>
            <p:cNvPicPr>
              <a:picLocks noChangeAspect="1" noChangeArrowheads="1" noCrop="1"/>
            </p:cNvPicPr>
            <p:nvPr/>
          </p:nvPicPr>
          <p:blipFill>
            <a:blip r:embed="rId4" cstate="print"/>
            <a:srcRect/>
            <a:stretch>
              <a:fillRect/>
            </a:stretch>
          </p:blipFill>
          <p:spPr bwMode="auto">
            <a:xfrm>
              <a:off x="3696" y="2833"/>
              <a:ext cx="1248" cy="896"/>
            </a:xfrm>
            <a:prstGeom prst="rect">
              <a:avLst/>
            </a:prstGeom>
            <a:noFill/>
          </p:spPr>
        </p:pic>
        <p:pic>
          <p:nvPicPr>
            <p:cNvPr id="81938" name="Picture 18" descr="Rain_in_grey_cloud"/>
            <p:cNvPicPr>
              <a:picLocks noChangeAspect="1" noChangeArrowheads="1" noCrop="1"/>
            </p:cNvPicPr>
            <p:nvPr/>
          </p:nvPicPr>
          <p:blipFill>
            <a:blip r:embed="rId4" cstate="print"/>
            <a:srcRect/>
            <a:stretch>
              <a:fillRect/>
            </a:stretch>
          </p:blipFill>
          <p:spPr bwMode="auto">
            <a:xfrm>
              <a:off x="1056" y="2401"/>
              <a:ext cx="1248" cy="896"/>
            </a:xfrm>
            <a:prstGeom prst="rect">
              <a:avLst/>
            </a:prstGeom>
            <a:noFill/>
          </p:spPr>
        </p:pic>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a:bodyPr>
          <a:lstStyle/>
          <a:p>
            <a:r>
              <a:rPr lang="en-US" sz="4000" dirty="0">
                <a:solidFill>
                  <a:schemeClr val="accent6">
                    <a:lumMod val="50000"/>
                  </a:schemeClr>
                </a:solidFill>
                <a:effectLst/>
              </a:rPr>
              <a:t>Parameter Benchmark Values</a:t>
            </a:r>
          </a:p>
        </p:txBody>
      </p:sp>
      <p:sp>
        <p:nvSpPr>
          <p:cNvPr id="55299" name="Rectangle 3"/>
          <p:cNvSpPr>
            <a:spLocks noGrp="1" noChangeArrowheads="1"/>
          </p:cNvSpPr>
          <p:nvPr>
            <p:ph type="body" idx="1"/>
          </p:nvPr>
        </p:nvSpPr>
        <p:spPr/>
        <p:txBody>
          <a:bodyPr/>
          <a:lstStyle/>
          <a:p>
            <a:pPr>
              <a:spcAft>
                <a:spcPts val="1800"/>
              </a:spcAft>
            </a:pPr>
            <a:r>
              <a:rPr lang="en-US" sz="3200" dirty="0">
                <a:solidFill>
                  <a:schemeClr val="accent6">
                    <a:lumMod val="75000"/>
                  </a:schemeClr>
                </a:solidFill>
              </a:rPr>
              <a:t>Same as previous </a:t>
            </a:r>
            <a:r>
              <a:rPr lang="en-US" sz="3200" dirty="0" smtClean="0">
                <a:solidFill>
                  <a:schemeClr val="accent6">
                    <a:lumMod val="75000"/>
                  </a:schemeClr>
                </a:solidFill>
              </a:rPr>
              <a:t>permit</a:t>
            </a:r>
            <a:endParaRPr lang="en-US" sz="3200" dirty="0">
              <a:solidFill>
                <a:schemeClr val="accent6">
                  <a:lumMod val="75000"/>
                </a:schemeClr>
              </a:solidFill>
            </a:endParaRPr>
          </a:p>
          <a:p>
            <a:pPr>
              <a:spcAft>
                <a:spcPts val="1800"/>
              </a:spcAft>
            </a:pPr>
            <a:r>
              <a:rPr lang="en-US" sz="3200" dirty="0">
                <a:solidFill>
                  <a:schemeClr val="accent6">
                    <a:lumMod val="75000"/>
                  </a:schemeClr>
                </a:solidFill>
              </a:rPr>
              <a:t>Except for 6 </a:t>
            </a:r>
            <a:r>
              <a:rPr lang="en-US" sz="3200" dirty="0" smtClean="0">
                <a:solidFill>
                  <a:schemeClr val="accent6">
                    <a:lumMod val="75000"/>
                  </a:schemeClr>
                </a:solidFill>
              </a:rPr>
              <a:t>Metals</a:t>
            </a:r>
            <a:endParaRPr lang="en-US" sz="3200" dirty="0">
              <a:solidFill>
                <a:schemeClr val="accent6">
                  <a:lumMod val="75000"/>
                </a:schemeClr>
              </a:solidFill>
            </a:endParaRPr>
          </a:p>
          <a:p>
            <a:pPr lvl="4">
              <a:buNone/>
            </a:pPr>
            <a:r>
              <a:rPr lang="en-US" sz="2800" dirty="0"/>
              <a:t>Cadmium</a:t>
            </a:r>
          </a:p>
          <a:p>
            <a:pPr lvl="4">
              <a:buNone/>
            </a:pPr>
            <a:r>
              <a:rPr lang="en-US" sz="2800" dirty="0"/>
              <a:t>Copper</a:t>
            </a:r>
          </a:p>
          <a:p>
            <a:pPr lvl="4">
              <a:buNone/>
            </a:pPr>
            <a:r>
              <a:rPr lang="en-US" sz="2800" dirty="0"/>
              <a:t>Lead</a:t>
            </a:r>
          </a:p>
          <a:p>
            <a:pPr lvl="4">
              <a:buNone/>
            </a:pPr>
            <a:r>
              <a:rPr lang="en-US" sz="2800" dirty="0"/>
              <a:t>Nickel</a:t>
            </a:r>
          </a:p>
          <a:p>
            <a:pPr lvl="4">
              <a:buNone/>
            </a:pPr>
            <a:r>
              <a:rPr lang="en-US" sz="2800" dirty="0"/>
              <a:t>Silver</a:t>
            </a:r>
          </a:p>
          <a:p>
            <a:pPr lvl="4">
              <a:buNone/>
            </a:pPr>
            <a:r>
              <a:rPr lang="en-US" sz="2800" dirty="0"/>
              <a:t>Zinc</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81000" y="152400"/>
            <a:ext cx="8229600" cy="1139825"/>
          </a:xfrm>
        </p:spPr>
        <p:txBody>
          <a:bodyPr>
            <a:normAutofit/>
          </a:bodyPr>
          <a:lstStyle/>
          <a:p>
            <a:r>
              <a:rPr lang="en-US" sz="4000" dirty="0">
                <a:solidFill>
                  <a:schemeClr val="accent6">
                    <a:lumMod val="50000"/>
                  </a:schemeClr>
                </a:solidFill>
                <a:effectLst/>
              </a:rPr>
              <a:t>Discharge Monitoring Reports</a:t>
            </a:r>
          </a:p>
        </p:txBody>
      </p:sp>
      <p:sp>
        <p:nvSpPr>
          <p:cNvPr id="50180" name="Rectangle 4"/>
          <p:cNvSpPr>
            <a:spLocks noGrp="1" noChangeArrowheads="1"/>
          </p:cNvSpPr>
          <p:nvPr>
            <p:ph type="body" idx="1"/>
          </p:nvPr>
        </p:nvSpPr>
        <p:spPr/>
        <p:txBody>
          <a:bodyPr/>
          <a:lstStyle/>
          <a:p>
            <a:pPr>
              <a:lnSpc>
                <a:spcPct val="90000"/>
              </a:lnSpc>
              <a:spcAft>
                <a:spcPts val="1200"/>
              </a:spcAft>
            </a:pPr>
            <a:r>
              <a:rPr lang="en-US" sz="2800" b="1" dirty="0">
                <a:solidFill>
                  <a:schemeClr val="accent6">
                    <a:lumMod val="50000"/>
                  </a:schemeClr>
                </a:solidFill>
              </a:rPr>
              <a:t>Submit monitoring results obtained from the previous twelve (12) months on Discharge Monitoring Report (DMR) </a:t>
            </a:r>
            <a:r>
              <a:rPr lang="en-US" sz="2800" b="1" dirty="0" smtClean="0">
                <a:solidFill>
                  <a:schemeClr val="accent6">
                    <a:lumMod val="50000"/>
                  </a:schemeClr>
                </a:solidFill>
              </a:rPr>
              <a:t>Forms</a:t>
            </a:r>
            <a:endParaRPr lang="en-US" sz="2800" b="1" dirty="0">
              <a:solidFill>
                <a:schemeClr val="accent6">
                  <a:lumMod val="50000"/>
                </a:schemeClr>
              </a:solidFill>
            </a:endParaRPr>
          </a:p>
          <a:p>
            <a:pPr>
              <a:lnSpc>
                <a:spcPct val="90000"/>
              </a:lnSpc>
              <a:spcAft>
                <a:spcPts val="1200"/>
              </a:spcAft>
              <a:buFont typeface="Wingdings" pitchFamily="2" charset="2"/>
              <a:buNone/>
            </a:pPr>
            <a:endParaRPr lang="en-US" sz="1800" b="1" dirty="0">
              <a:solidFill>
                <a:schemeClr val="accent6">
                  <a:lumMod val="50000"/>
                </a:schemeClr>
              </a:solidFill>
            </a:endParaRPr>
          </a:p>
          <a:p>
            <a:pPr>
              <a:lnSpc>
                <a:spcPct val="90000"/>
              </a:lnSpc>
              <a:spcAft>
                <a:spcPts val="1200"/>
              </a:spcAft>
            </a:pPr>
            <a:r>
              <a:rPr lang="en-US" sz="2800" b="1" dirty="0">
                <a:solidFill>
                  <a:schemeClr val="accent6">
                    <a:lumMod val="50000"/>
                  </a:schemeClr>
                </a:solidFill>
              </a:rPr>
              <a:t>Reports are due by the 31st day of January each year for the previous January – December reporting period (i.e. January 31, 2011 for Year 2010</a:t>
            </a:r>
            <a:r>
              <a:rPr lang="en-US" sz="2800" b="1" dirty="0" smtClean="0">
                <a:solidFill>
                  <a:schemeClr val="accent6">
                    <a:lumMod val="50000"/>
                  </a:schemeClr>
                </a:solidFill>
              </a:rPr>
              <a:t>)</a:t>
            </a:r>
            <a:endParaRPr lang="en-US" sz="2800" b="1" dirty="0">
              <a:solidFill>
                <a:schemeClr val="accent6">
                  <a:lumMod val="50000"/>
                </a:schemeClr>
              </a:solidFill>
            </a:endParaRPr>
          </a:p>
          <a:p>
            <a:pPr>
              <a:lnSpc>
                <a:spcPct val="90000"/>
              </a:lnSpc>
              <a:spcAft>
                <a:spcPts val="1200"/>
              </a:spcAft>
            </a:pPr>
            <a:endParaRPr lang="en-US" sz="1800" b="1" dirty="0">
              <a:solidFill>
                <a:schemeClr val="accent6">
                  <a:lumMod val="50000"/>
                </a:schemeClr>
              </a:solidFill>
            </a:endParaRPr>
          </a:p>
          <a:p>
            <a:pPr>
              <a:lnSpc>
                <a:spcPct val="90000"/>
              </a:lnSpc>
              <a:spcAft>
                <a:spcPts val="1200"/>
              </a:spcAft>
            </a:pPr>
            <a:r>
              <a:rPr lang="en-US" sz="2800" b="1" dirty="0">
                <a:solidFill>
                  <a:schemeClr val="accent6">
                    <a:lumMod val="50000"/>
                  </a:schemeClr>
                </a:solidFill>
              </a:rPr>
              <a:t>Make sure DMR’s are signed by the proper </a:t>
            </a:r>
            <a:r>
              <a:rPr lang="en-US" sz="2800" b="1" dirty="0" smtClean="0">
                <a:solidFill>
                  <a:schemeClr val="accent6">
                    <a:lumMod val="50000"/>
                  </a:schemeClr>
                </a:solidFill>
              </a:rPr>
              <a:t>official</a:t>
            </a:r>
            <a:endParaRPr lang="en-US" sz="2800" b="1" dirty="0">
              <a:solidFill>
                <a:schemeClr val="accent6">
                  <a:lumMod val="50000"/>
                </a:schemeClr>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Human">
  <a:themeElements>
    <a:clrScheme name="Human">
      <a:dk1>
        <a:sysClr val="windowText" lastClr="000000"/>
      </a:dk1>
      <a:lt1>
        <a:sysClr val="window" lastClr="FFFFFF"/>
      </a:lt1>
      <a:dk2>
        <a:srgbClr val="795339"/>
      </a:dk2>
      <a:lt2>
        <a:srgbClr val="F7EEDD"/>
      </a:lt2>
      <a:accent1>
        <a:srgbClr val="AD2E27"/>
      </a:accent1>
      <a:accent2>
        <a:srgbClr val="3F3D66"/>
      </a:accent2>
      <a:accent3>
        <a:srgbClr val="17517A"/>
      </a:accent3>
      <a:accent4>
        <a:srgbClr val="877E48"/>
      </a:accent4>
      <a:accent5>
        <a:srgbClr val="AF8B1E"/>
      </a:accent5>
      <a:accent6>
        <a:srgbClr val="A35E21"/>
      </a:accent6>
      <a:hlink>
        <a:srgbClr val="9B7300"/>
      </a:hlink>
      <a:folHlink>
        <a:srgbClr val="D6A73B"/>
      </a:folHlink>
    </a:clrScheme>
    <a:fontScheme name="Human">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Human">
      <a:fillStyleLst>
        <a:solidFill>
          <a:schemeClr val="phClr"/>
        </a:solidFill>
        <a:gradFill>
          <a:gsLst>
            <a:gs pos="0">
              <a:schemeClr val="phClr">
                <a:tint val="30000"/>
                <a:satMod val="175000"/>
              </a:schemeClr>
            </a:gs>
            <a:gs pos="50000">
              <a:schemeClr val="phClr">
                <a:tint val="55000"/>
                <a:satMod val="200000"/>
              </a:schemeClr>
            </a:gs>
            <a:gs pos="70000">
              <a:schemeClr val="phClr">
                <a:tint val="70000"/>
                <a:satMod val="175000"/>
              </a:schemeClr>
            </a:gs>
            <a:gs pos="100000">
              <a:schemeClr val="phClr">
                <a:tint val="85000"/>
                <a:satMod val="175000"/>
              </a:schemeClr>
            </a:gs>
          </a:gsLst>
          <a:lin ang="8000000" scaled="1"/>
        </a:gradFill>
        <a:gradFill>
          <a:gsLst>
            <a:gs pos="0">
              <a:schemeClr val="phClr">
                <a:shade val="100000"/>
                <a:satMod val="140000"/>
              </a:schemeClr>
            </a:gs>
            <a:gs pos="40000">
              <a:schemeClr val="phClr">
                <a:shade val="65000"/>
                <a:satMod val="140000"/>
              </a:schemeClr>
            </a:gs>
            <a:gs pos="70000">
              <a:schemeClr val="phClr">
                <a:shade val="40000"/>
                <a:satMod val="115000"/>
              </a:schemeClr>
            </a:gs>
            <a:gs pos="100000">
              <a:schemeClr val="phClr">
                <a:shade val="20000"/>
                <a:satMod val="115000"/>
              </a:schemeClr>
            </a:gs>
          </a:gsLst>
          <a:lin ang="8000000" scaled="1"/>
        </a:gradFill>
      </a:fillStyleLst>
      <a:lnStyleLst>
        <a:ln w="5000" cap="rnd" cmpd="sng" algn="ctr">
          <a:solidFill>
            <a:schemeClr val="phClr"/>
          </a:solidFill>
          <a:prstDash val="solid"/>
        </a:ln>
        <a:ln w="12700" cap="rnd" cmpd="sng" algn="ctr">
          <a:solidFill>
            <a:schemeClr val="phClr"/>
          </a:solidFill>
          <a:prstDash val="solid"/>
        </a:ln>
        <a:ln w="28100" cap="rnd" cmpd="sng" algn="ctr">
          <a:solidFill>
            <a:schemeClr val="phClr"/>
          </a:solidFill>
          <a:prstDash val="solid"/>
        </a:ln>
      </a:lnStyleLst>
      <a:effectStyleLst>
        <a:effectStyle>
          <a:effectLst>
            <a:outerShdw blurRad="39000" dist="25400" dir="9000000" rotWithShape="0">
              <a:srgbClr val="1A0000">
                <a:alpha val="35000"/>
              </a:srgbClr>
            </a:outerShdw>
          </a:effectLst>
        </a:effectStyle>
        <a:effectStyle>
          <a:effectLst>
            <a:outerShdw blurRad="39000" dist="25400" dir="9000000" rotWithShape="0">
              <a:srgbClr val="1A0000">
                <a:alpha val="40000"/>
              </a:srgbClr>
            </a:outerShdw>
          </a:effectLst>
        </a:effectStyle>
        <a:effectStyle>
          <a:effectLst>
            <a:outerShdw blurRad="39000" dist="25400" dir="9000000" rotWithShape="0">
              <a:srgbClr val="000000">
                <a:alpha val="40000"/>
              </a:srgbClr>
            </a:outerShdw>
          </a:effectLst>
          <a:scene3d>
            <a:camera prst="orthographicFront">
              <a:rot lat="0" lon="0" rev="0"/>
            </a:camera>
            <a:lightRig rig="brightRoom" dir="tr">
              <a:rot lat="0" lon="0" rev="3540000"/>
            </a:lightRig>
          </a:scene3d>
          <a:sp3d prstMaterial="matte">
            <a:bevelT w="190500" h="44450" prst="cross"/>
          </a:sp3d>
        </a:effectStyle>
      </a:effectStyleLst>
      <a:bgFillStyleLst>
        <a:solidFill>
          <a:schemeClr val="phClr"/>
        </a:solidFill>
        <a:gradFill rotWithShape="1">
          <a:gsLst>
            <a:gs pos="0">
              <a:schemeClr val="phClr">
                <a:tint val="85000"/>
                <a:satMod val="275000"/>
              </a:schemeClr>
            </a:gs>
            <a:gs pos="3000">
              <a:schemeClr val="phClr">
                <a:tint val="87000"/>
                <a:satMod val="275000"/>
              </a:schemeClr>
            </a:gs>
            <a:gs pos="10000">
              <a:schemeClr val="phClr">
                <a:tint val="90000"/>
                <a:satMod val="275000"/>
              </a:schemeClr>
            </a:gs>
            <a:gs pos="70000">
              <a:schemeClr val="phClr">
                <a:shade val="38000"/>
                <a:satMod val="275000"/>
              </a:schemeClr>
            </a:gs>
            <a:gs pos="90000">
              <a:schemeClr val="phClr">
                <a:shade val="25000"/>
                <a:satMod val="300000"/>
              </a:schemeClr>
            </a:gs>
            <a:gs pos="100000">
              <a:schemeClr val="phClr">
                <a:shade val="22000"/>
                <a:satMod val="300000"/>
              </a:schemeClr>
            </a:gs>
          </a:gsLst>
          <a:path path="circle">
            <a:fillToRect l="60000" t="-3300" b="200000"/>
          </a:path>
        </a:gradFill>
        <a:gradFill rotWithShape="1">
          <a:gsLst>
            <a:gs pos="0">
              <a:schemeClr val="phClr">
                <a:tint val="57000"/>
                <a:satMod val="400000"/>
              </a:schemeClr>
            </a:gs>
            <a:gs pos="100000">
              <a:schemeClr val="phClr">
                <a:tint val="87000"/>
                <a:shade val="40000"/>
                <a:satMod val="5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Human</Template>
  <TotalTime>452</TotalTime>
  <Words>1362</Words>
  <Application>Microsoft Office PowerPoint</Application>
  <PresentationFormat>On-screen Show (4:3)</PresentationFormat>
  <Paragraphs>213</Paragraphs>
  <Slides>48</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0" baseType="lpstr">
      <vt:lpstr>Human</vt:lpstr>
      <vt:lpstr>CorelPhotoPaint.Image.6</vt:lpstr>
      <vt:lpstr>Slide 1</vt:lpstr>
      <vt:lpstr>Slide 2</vt:lpstr>
      <vt:lpstr>The Clean Water Act 1972, 1977</vt:lpstr>
      <vt:lpstr>National Pollutant Discharge Elimination System</vt:lpstr>
      <vt:lpstr>Slide 5</vt:lpstr>
      <vt:lpstr>Phase I Storm Water Regulations</vt:lpstr>
      <vt:lpstr>Phase I Storm Water Regulations</vt:lpstr>
      <vt:lpstr>Slide 8</vt:lpstr>
      <vt:lpstr>Phase I Storm Water Regulations</vt:lpstr>
      <vt:lpstr>Slide 10</vt:lpstr>
      <vt:lpstr>Phase II Storm Water Regulations</vt:lpstr>
      <vt:lpstr>Arkansas MS4 Cities and Counties </vt:lpstr>
      <vt:lpstr>Phase II Storm Water Regulations</vt:lpstr>
      <vt:lpstr>Linear Construction Projects</vt:lpstr>
      <vt:lpstr>Regulatory Authority Hierarchy</vt:lpstr>
      <vt:lpstr>Remind me again…</vt:lpstr>
      <vt:lpstr>Slide 17</vt:lpstr>
      <vt:lpstr>Slide 18</vt:lpstr>
      <vt:lpstr>Slide 19</vt:lpstr>
      <vt:lpstr>Slide 20</vt:lpstr>
      <vt:lpstr>Now a bit more about    industrial stormwater       management…</vt:lpstr>
      <vt:lpstr>Slide 22</vt:lpstr>
      <vt:lpstr>Stormwater Discharges Associated With Industrial Activity</vt:lpstr>
      <vt:lpstr>General Requirements of the Industrial Stormwater General Permit</vt:lpstr>
      <vt:lpstr>Who is Covered???</vt:lpstr>
      <vt:lpstr>What does stormwater pollution management mean for Jonesboro City Water &amp; Light?</vt:lpstr>
      <vt:lpstr>Stormwater Program Requirements</vt:lpstr>
      <vt:lpstr>No Exposure Exclusion</vt:lpstr>
      <vt:lpstr>Slide 29</vt:lpstr>
      <vt:lpstr>Slide 30</vt:lpstr>
      <vt:lpstr>Inspections </vt:lpstr>
      <vt:lpstr>Slide 32</vt:lpstr>
      <vt:lpstr>Looking Forward…</vt:lpstr>
      <vt:lpstr>Current Permit</vt:lpstr>
      <vt:lpstr>Current Permit   cont’d...</vt:lpstr>
      <vt:lpstr>Obtaining Renewal Permit Coverage for Existing Permittees</vt:lpstr>
      <vt:lpstr>Stormwater Pollution  Prevention Plan (SWPPP)</vt:lpstr>
      <vt:lpstr>www.adeq.state.ar.us </vt:lpstr>
      <vt:lpstr>Questions?</vt:lpstr>
      <vt:lpstr>Where to Submit</vt:lpstr>
      <vt:lpstr>Effluent Limitations Guidelines (ELGs) for Stormwater</vt:lpstr>
      <vt:lpstr>Effluent Limitations Guidelines (ELGs) for Stormwater</vt:lpstr>
      <vt:lpstr>Slide 43</vt:lpstr>
      <vt:lpstr>Similar Outfall</vt:lpstr>
      <vt:lpstr>Sampling Procedures</vt:lpstr>
      <vt:lpstr>Adverse Weather Conditions</vt:lpstr>
      <vt:lpstr>Parameter Benchmark Values</vt:lpstr>
      <vt:lpstr>Discharge Monitoring Reports</vt:lpstr>
    </vt:vector>
  </TitlesOfParts>
  <Company>Extension Agency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Katie</dc:creator>
  <cp:lastModifiedBy>UAEX</cp:lastModifiedBy>
  <cp:revision>50</cp:revision>
  <dcterms:created xsi:type="dcterms:W3CDTF">2010-06-01T15:51:07Z</dcterms:created>
  <dcterms:modified xsi:type="dcterms:W3CDTF">2011-07-22T03:34:32Z</dcterms:modified>
</cp:coreProperties>
</file>